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7"/>
  </p:notesMasterIdLst>
  <p:sldIdLst>
    <p:sldId id="295" r:id="rId5"/>
    <p:sldId id="1687" r:id="rId6"/>
    <p:sldId id="3543" r:id="rId7"/>
    <p:sldId id="3548" r:id="rId8"/>
    <p:sldId id="3549" r:id="rId9"/>
    <p:sldId id="3550" r:id="rId10"/>
    <p:sldId id="3551" r:id="rId11"/>
    <p:sldId id="3552" r:id="rId12"/>
    <p:sldId id="3553" r:id="rId13"/>
    <p:sldId id="3545" r:id="rId14"/>
    <p:sldId id="3563" r:id="rId15"/>
    <p:sldId id="3538" r:id="rId16"/>
    <p:sldId id="3565" r:id="rId17"/>
    <p:sldId id="3546" r:id="rId18"/>
    <p:sldId id="3566" r:id="rId19"/>
    <p:sldId id="1671" r:id="rId20"/>
    <p:sldId id="1679" r:id="rId21"/>
    <p:sldId id="1680" r:id="rId22"/>
    <p:sldId id="1682" r:id="rId23"/>
    <p:sldId id="1681" r:id="rId24"/>
    <p:sldId id="1683" r:id="rId25"/>
    <p:sldId id="354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A03C78D-6B57-49B8-8748-233D3B4E3A1D}">
          <p14:sldIdLst>
            <p14:sldId id="295"/>
            <p14:sldId id="1687"/>
            <p14:sldId id="3543"/>
            <p14:sldId id="3548"/>
            <p14:sldId id="3549"/>
            <p14:sldId id="3550"/>
            <p14:sldId id="3551"/>
            <p14:sldId id="3552"/>
            <p14:sldId id="3553"/>
            <p14:sldId id="3545"/>
            <p14:sldId id="3563"/>
            <p14:sldId id="3538"/>
            <p14:sldId id="3565"/>
            <p14:sldId id="3546"/>
            <p14:sldId id="3566"/>
            <p14:sldId id="1671"/>
            <p14:sldId id="1679"/>
            <p14:sldId id="1680"/>
            <p14:sldId id="1682"/>
            <p14:sldId id="1681"/>
            <p14:sldId id="1683"/>
            <p14:sldId id="35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5C02"/>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0D2EA-9E98-497D-B62B-09F0D944E647}" v="76" dt="2020-08-02T23:56:44.72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94660"/>
  </p:normalViewPr>
  <p:slideViewPr>
    <p:cSldViewPr snapToGrid="0">
      <p:cViewPr varScale="1">
        <p:scale>
          <a:sx n="120" d="100"/>
          <a:sy n="120" d="100"/>
        </p:scale>
        <p:origin x="9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田勇" userId="fcd59daa-2c1e-495c-b33b-3f0780ddba65" providerId="ADAL" clId="{C980D2EA-9E98-497D-B62B-09F0D944E647}"/>
    <pc:docChg chg="custSel addSld delSld modSld modSection">
      <pc:chgData name="山田勇" userId="fcd59daa-2c1e-495c-b33b-3f0780ddba65" providerId="ADAL" clId="{C980D2EA-9E98-497D-B62B-09F0D944E647}" dt="2020-08-02T23:58:21.645" v="554" actId="47"/>
      <pc:docMkLst>
        <pc:docMk/>
      </pc:docMkLst>
      <pc:sldChg chg="delSp add mod">
        <pc:chgData name="山田勇" userId="fcd59daa-2c1e-495c-b33b-3f0780ddba65" providerId="ADAL" clId="{C980D2EA-9E98-497D-B62B-09F0D944E647}" dt="2020-08-02T23:52:41.418" v="13" actId="478"/>
        <pc:sldMkLst>
          <pc:docMk/>
          <pc:sldMk cId="54569741" sldId="1671"/>
        </pc:sldMkLst>
        <pc:spChg chg="del">
          <ac:chgData name="山田勇" userId="fcd59daa-2c1e-495c-b33b-3f0780ddba65" providerId="ADAL" clId="{C980D2EA-9E98-497D-B62B-09F0D944E647}" dt="2020-08-02T23:52:41.418" v="13" actId="478"/>
          <ac:spMkLst>
            <pc:docMk/>
            <pc:sldMk cId="54569741" sldId="1671"/>
            <ac:spMk id="5" creationId="{C8F4520E-E009-42F3-A27A-B600DD39C1A9}"/>
          </ac:spMkLst>
        </pc:spChg>
      </pc:sldChg>
      <pc:sldChg chg="delSp add mod">
        <pc:chgData name="山田勇" userId="fcd59daa-2c1e-495c-b33b-3f0780ddba65" providerId="ADAL" clId="{C980D2EA-9E98-497D-B62B-09F0D944E647}" dt="2020-08-02T23:52:37.281" v="12" actId="478"/>
        <pc:sldMkLst>
          <pc:docMk/>
          <pc:sldMk cId="2756307745" sldId="1679"/>
        </pc:sldMkLst>
        <pc:spChg chg="del">
          <ac:chgData name="山田勇" userId="fcd59daa-2c1e-495c-b33b-3f0780ddba65" providerId="ADAL" clId="{C980D2EA-9E98-497D-B62B-09F0D944E647}" dt="2020-08-02T23:52:37.281" v="12" actId="478"/>
          <ac:spMkLst>
            <pc:docMk/>
            <pc:sldMk cId="2756307745" sldId="1679"/>
            <ac:spMk id="71" creationId="{7FC7229B-F7ED-4544-9732-0BE58B6D7C81}"/>
          </ac:spMkLst>
        </pc:spChg>
      </pc:sldChg>
      <pc:sldChg chg="delSp add mod">
        <pc:chgData name="山田勇" userId="fcd59daa-2c1e-495c-b33b-3f0780ddba65" providerId="ADAL" clId="{C980D2EA-9E98-497D-B62B-09F0D944E647}" dt="2020-08-02T23:52:32.585" v="11" actId="478"/>
        <pc:sldMkLst>
          <pc:docMk/>
          <pc:sldMk cId="1089295621" sldId="1680"/>
        </pc:sldMkLst>
        <pc:spChg chg="del">
          <ac:chgData name="山田勇" userId="fcd59daa-2c1e-495c-b33b-3f0780ddba65" providerId="ADAL" clId="{C980D2EA-9E98-497D-B62B-09F0D944E647}" dt="2020-08-02T23:52:32.585" v="11" actId="478"/>
          <ac:spMkLst>
            <pc:docMk/>
            <pc:sldMk cId="1089295621" sldId="1680"/>
            <ac:spMk id="83" creationId="{54C15C4E-5C27-43FB-96AD-00067522410B}"/>
          </ac:spMkLst>
        </pc:spChg>
      </pc:sldChg>
      <pc:sldChg chg="delSp add mod">
        <pc:chgData name="山田勇" userId="fcd59daa-2c1e-495c-b33b-3f0780ddba65" providerId="ADAL" clId="{C980D2EA-9E98-497D-B62B-09F0D944E647}" dt="2020-08-02T23:52:23.708" v="9" actId="478"/>
        <pc:sldMkLst>
          <pc:docMk/>
          <pc:sldMk cId="2422662708" sldId="1681"/>
        </pc:sldMkLst>
        <pc:spChg chg="del">
          <ac:chgData name="山田勇" userId="fcd59daa-2c1e-495c-b33b-3f0780ddba65" providerId="ADAL" clId="{C980D2EA-9E98-497D-B62B-09F0D944E647}" dt="2020-08-02T23:52:23.708" v="9" actId="478"/>
          <ac:spMkLst>
            <pc:docMk/>
            <pc:sldMk cId="2422662708" sldId="1681"/>
            <ac:spMk id="80" creationId="{32F22B41-8007-49E8-8298-6B81E67D92B5}"/>
          </ac:spMkLst>
        </pc:spChg>
      </pc:sldChg>
      <pc:sldChg chg="delSp add mod">
        <pc:chgData name="山田勇" userId="fcd59daa-2c1e-495c-b33b-3f0780ddba65" providerId="ADAL" clId="{C980D2EA-9E98-497D-B62B-09F0D944E647}" dt="2020-08-02T23:52:27.296" v="10" actId="478"/>
        <pc:sldMkLst>
          <pc:docMk/>
          <pc:sldMk cId="3740214623" sldId="1682"/>
        </pc:sldMkLst>
        <pc:spChg chg="del">
          <ac:chgData name="山田勇" userId="fcd59daa-2c1e-495c-b33b-3f0780ddba65" providerId="ADAL" clId="{C980D2EA-9E98-497D-B62B-09F0D944E647}" dt="2020-08-02T23:52:27.296" v="10" actId="478"/>
          <ac:spMkLst>
            <pc:docMk/>
            <pc:sldMk cId="3740214623" sldId="1682"/>
            <ac:spMk id="47" creationId="{237F0482-773E-4BFE-AC24-45F8C44EAF74}"/>
          </ac:spMkLst>
        </pc:spChg>
      </pc:sldChg>
      <pc:sldChg chg="delSp add mod">
        <pc:chgData name="山田勇" userId="fcd59daa-2c1e-495c-b33b-3f0780ddba65" providerId="ADAL" clId="{C980D2EA-9E98-497D-B62B-09F0D944E647}" dt="2020-08-02T23:52:21.078" v="8" actId="478"/>
        <pc:sldMkLst>
          <pc:docMk/>
          <pc:sldMk cId="766498180" sldId="1683"/>
        </pc:sldMkLst>
        <pc:spChg chg="del">
          <ac:chgData name="山田勇" userId="fcd59daa-2c1e-495c-b33b-3f0780ddba65" providerId="ADAL" clId="{C980D2EA-9E98-497D-B62B-09F0D944E647}" dt="2020-08-02T23:52:21.078" v="8" actId="478"/>
          <ac:spMkLst>
            <pc:docMk/>
            <pc:sldMk cId="766498180" sldId="1683"/>
            <ac:spMk id="7" creationId="{50A890B6-218C-414A-8A88-2B21B2DD43B7}"/>
          </ac:spMkLst>
        </pc:spChg>
      </pc:sldChg>
      <pc:sldChg chg="del">
        <pc:chgData name="山田勇" userId="fcd59daa-2c1e-495c-b33b-3f0780ddba65" providerId="ADAL" clId="{C980D2EA-9E98-497D-B62B-09F0D944E647}" dt="2020-08-02T23:52:04.968" v="2" actId="47"/>
        <pc:sldMkLst>
          <pc:docMk/>
          <pc:sldMk cId="2745668685" sldId="3556"/>
        </pc:sldMkLst>
      </pc:sldChg>
      <pc:sldChg chg="del">
        <pc:chgData name="山田勇" userId="fcd59daa-2c1e-495c-b33b-3f0780ddba65" providerId="ADAL" clId="{C980D2EA-9E98-497D-B62B-09F0D944E647}" dt="2020-08-02T23:52:06.358" v="3" actId="47"/>
        <pc:sldMkLst>
          <pc:docMk/>
          <pc:sldMk cId="319481009" sldId="3557"/>
        </pc:sldMkLst>
      </pc:sldChg>
      <pc:sldChg chg="del">
        <pc:chgData name="山田勇" userId="fcd59daa-2c1e-495c-b33b-3f0780ddba65" providerId="ADAL" clId="{C980D2EA-9E98-497D-B62B-09F0D944E647}" dt="2020-08-02T23:52:13.677" v="7" actId="47"/>
        <pc:sldMkLst>
          <pc:docMk/>
          <pc:sldMk cId="3131739862" sldId="3558"/>
        </pc:sldMkLst>
      </pc:sldChg>
      <pc:sldChg chg="del">
        <pc:chgData name="山田勇" userId="fcd59daa-2c1e-495c-b33b-3f0780ddba65" providerId="ADAL" clId="{C980D2EA-9E98-497D-B62B-09F0D944E647}" dt="2020-08-02T23:52:08.182" v="4" actId="47"/>
        <pc:sldMkLst>
          <pc:docMk/>
          <pc:sldMk cId="731841075" sldId="3559"/>
        </pc:sldMkLst>
      </pc:sldChg>
      <pc:sldChg chg="del">
        <pc:chgData name="山田勇" userId="fcd59daa-2c1e-495c-b33b-3f0780ddba65" providerId="ADAL" clId="{C980D2EA-9E98-497D-B62B-09F0D944E647}" dt="2020-08-02T23:52:10.001" v="5" actId="47"/>
        <pc:sldMkLst>
          <pc:docMk/>
          <pc:sldMk cId="265467847" sldId="3560"/>
        </pc:sldMkLst>
      </pc:sldChg>
      <pc:sldChg chg="del">
        <pc:chgData name="山田勇" userId="fcd59daa-2c1e-495c-b33b-3f0780ddba65" providerId="ADAL" clId="{C980D2EA-9E98-497D-B62B-09F0D944E647}" dt="2020-08-02T23:52:11.174" v="6" actId="47"/>
        <pc:sldMkLst>
          <pc:docMk/>
          <pc:sldMk cId="3551834817" sldId="3561"/>
        </pc:sldMkLst>
      </pc:sldChg>
      <pc:sldChg chg="del">
        <pc:chgData name="山田勇" userId="fcd59daa-2c1e-495c-b33b-3f0780ddba65" providerId="ADAL" clId="{C980D2EA-9E98-497D-B62B-09F0D944E647}" dt="2020-08-02T23:58:21.645" v="554" actId="47"/>
        <pc:sldMkLst>
          <pc:docMk/>
          <pc:sldMk cId="863570202" sldId="3564"/>
        </pc:sldMkLst>
      </pc:sldChg>
      <pc:sldChg chg="add del">
        <pc:chgData name="山田勇" userId="fcd59daa-2c1e-495c-b33b-3f0780ddba65" providerId="ADAL" clId="{C980D2EA-9E98-497D-B62B-09F0D944E647}" dt="2020-08-02T23:51:48.308" v="1" actId="47"/>
        <pc:sldMkLst>
          <pc:docMk/>
          <pc:sldMk cId="1507855284" sldId="3566"/>
        </pc:sldMkLst>
      </pc:sldChg>
      <pc:sldChg chg="modSp add mod">
        <pc:chgData name="山田勇" userId="fcd59daa-2c1e-495c-b33b-3f0780ddba65" providerId="ADAL" clId="{C980D2EA-9E98-497D-B62B-09F0D944E647}" dt="2020-08-02T23:56:44.728" v="553"/>
        <pc:sldMkLst>
          <pc:docMk/>
          <pc:sldMk cId="2795959666" sldId="3566"/>
        </pc:sldMkLst>
        <pc:graphicFrameChg chg="mod modGraphic">
          <ac:chgData name="山田勇" userId="fcd59daa-2c1e-495c-b33b-3f0780ddba65" providerId="ADAL" clId="{C980D2EA-9E98-497D-B62B-09F0D944E647}" dt="2020-08-02T23:56:44.728" v="553"/>
          <ac:graphicFrameMkLst>
            <pc:docMk/>
            <pc:sldMk cId="2795959666" sldId="3566"/>
            <ac:graphicFrameMk id="5" creationId="{D0DC8FD8-E154-43E6-A9A4-358155EBE823}"/>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19.png"/><Relationship Id="rId6" Type="http://schemas.openxmlformats.org/officeDocument/2006/relationships/image" Target="../media/image10.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22.png"/><Relationship Id="rId1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81ABE-4F8D-4DA4-AF86-B2D17A7AB24F}"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63C5149-5311-402C-B3C1-48470F040946}">
      <dgm:prSet/>
      <dgm:spPr/>
      <dgm:t>
        <a:bodyPr/>
        <a:lstStyle/>
        <a:p>
          <a:pPr>
            <a:lnSpc>
              <a:spcPct val="100000"/>
            </a:lnSpc>
          </a:pPr>
          <a:r>
            <a:rPr lang="en-US" altLang="ja-JP" dirty="0"/>
            <a:t>2.</a:t>
          </a:r>
          <a:r>
            <a:rPr lang="ja-JP" dirty="0"/>
            <a:t>ビジネス関係</a:t>
          </a:r>
          <a:endParaRPr lang="en-US" dirty="0"/>
        </a:p>
      </dgm:t>
    </dgm:pt>
    <dgm:pt modelId="{D6CE1AB8-ECEF-41A9-9E6B-A4FFB9A9649A}" type="parTrans" cxnId="{80E207B4-29AD-4C58-A95F-131C69D21032}">
      <dgm:prSet/>
      <dgm:spPr/>
      <dgm:t>
        <a:bodyPr/>
        <a:lstStyle/>
        <a:p>
          <a:endParaRPr lang="en-US"/>
        </a:p>
      </dgm:t>
    </dgm:pt>
    <dgm:pt modelId="{5B8B5408-A589-4CB0-BBEE-91EA8736E64A}" type="sibTrans" cxnId="{80E207B4-29AD-4C58-A95F-131C69D21032}">
      <dgm:prSet/>
      <dgm:spPr/>
      <dgm:t>
        <a:bodyPr/>
        <a:lstStyle/>
        <a:p>
          <a:pPr>
            <a:lnSpc>
              <a:spcPct val="100000"/>
            </a:lnSpc>
          </a:pPr>
          <a:endParaRPr lang="en-US"/>
        </a:p>
      </dgm:t>
    </dgm:pt>
    <dgm:pt modelId="{43751C87-D5FB-4D01-B793-03A87D5E46E1}">
      <dgm:prSet/>
      <dgm:spPr/>
      <dgm:t>
        <a:bodyPr/>
        <a:lstStyle/>
        <a:p>
          <a:pPr>
            <a:lnSpc>
              <a:spcPct val="100000"/>
            </a:lnSpc>
          </a:pPr>
          <a:r>
            <a:rPr lang="en-US" altLang="ja-JP" dirty="0"/>
            <a:t>4.</a:t>
          </a:r>
          <a:r>
            <a:rPr lang="ja-JP" dirty="0"/>
            <a:t>トラスト</a:t>
          </a:r>
          <a:r>
            <a:rPr lang="ja-JP" altLang="en-US" dirty="0"/>
            <a:t>リソースマップ</a:t>
          </a:r>
          <a:endParaRPr lang="en-US" dirty="0"/>
        </a:p>
      </dgm:t>
    </dgm:pt>
    <dgm:pt modelId="{92033F5C-46FF-4752-87C7-1B16DA186192}" type="parTrans" cxnId="{39B26164-B08E-48F8-86E2-FD7D7CDE56A3}">
      <dgm:prSet/>
      <dgm:spPr/>
      <dgm:t>
        <a:bodyPr/>
        <a:lstStyle/>
        <a:p>
          <a:endParaRPr lang="en-US"/>
        </a:p>
      </dgm:t>
    </dgm:pt>
    <dgm:pt modelId="{A67E55DA-459E-41B6-864E-4BAFC644DDED}" type="sibTrans" cxnId="{39B26164-B08E-48F8-86E2-FD7D7CDE56A3}">
      <dgm:prSet/>
      <dgm:spPr/>
      <dgm:t>
        <a:bodyPr/>
        <a:lstStyle/>
        <a:p>
          <a:pPr>
            <a:lnSpc>
              <a:spcPct val="100000"/>
            </a:lnSpc>
          </a:pPr>
          <a:endParaRPr lang="en-US"/>
        </a:p>
      </dgm:t>
    </dgm:pt>
    <dgm:pt modelId="{E8067362-4342-49CB-8B22-8E74C799302A}">
      <dgm:prSet/>
      <dgm:spPr/>
      <dgm:t>
        <a:bodyPr/>
        <a:lstStyle/>
        <a:p>
          <a:pPr>
            <a:lnSpc>
              <a:spcPct val="100000"/>
            </a:lnSpc>
          </a:pPr>
          <a:r>
            <a:rPr lang="en-US" altLang="ja-JP" dirty="0"/>
            <a:t>3.</a:t>
          </a:r>
          <a:r>
            <a:rPr lang="ja-JP" dirty="0"/>
            <a:t>データ</a:t>
          </a:r>
          <a:r>
            <a:rPr lang="ja-JP" altLang="en-US" dirty="0"/>
            <a:t>リソースマップ</a:t>
          </a:r>
          <a:endParaRPr lang="en-US" dirty="0"/>
        </a:p>
      </dgm:t>
    </dgm:pt>
    <dgm:pt modelId="{866DD4A6-CB60-419D-8F98-5503BD5B8964}" type="parTrans" cxnId="{A87DF598-85F8-4E95-A942-6D1454705AA9}">
      <dgm:prSet/>
      <dgm:spPr/>
      <dgm:t>
        <a:bodyPr/>
        <a:lstStyle/>
        <a:p>
          <a:endParaRPr lang="en-US"/>
        </a:p>
      </dgm:t>
    </dgm:pt>
    <dgm:pt modelId="{A93FBAAF-E9B2-4416-87D1-10AE70795DA0}" type="sibTrans" cxnId="{A87DF598-85F8-4E95-A942-6D1454705AA9}">
      <dgm:prSet/>
      <dgm:spPr/>
      <dgm:t>
        <a:bodyPr/>
        <a:lstStyle/>
        <a:p>
          <a:pPr>
            <a:lnSpc>
              <a:spcPct val="100000"/>
            </a:lnSpc>
          </a:pPr>
          <a:endParaRPr lang="en-US"/>
        </a:p>
      </dgm:t>
    </dgm:pt>
    <dgm:pt modelId="{D23BF6C7-878E-4DB0-B10C-9E8A25497269}">
      <dgm:prSet/>
      <dgm:spPr/>
      <dgm:t>
        <a:bodyPr/>
        <a:lstStyle/>
        <a:p>
          <a:pPr>
            <a:lnSpc>
              <a:spcPct val="100000"/>
            </a:lnSpc>
          </a:pPr>
          <a:r>
            <a:rPr lang="en-US" altLang="ja-JP" dirty="0"/>
            <a:t>5.</a:t>
          </a:r>
          <a:r>
            <a:rPr lang="ja-JP" dirty="0"/>
            <a:t>データ</a:t>
          </a:r>
          <a:r>
            <a:rPr lang="ja-JP" altLang="en-US" dirty="0"/>
            <a:t>フロー</a:t>
          </a:r>
          <a:r>
            <a:rPr lang="ja-JP" dirty="0"/>
            <a:t>シーケンス</a:t>
          </a:r>
          <a:endParaRPr lang="en-US" dirty="0"/>
        </a:p>
      </dgm:t>
    </dgm:pt>
    <dgm:pt modelId="{21755542-BE1F-4FB8-9D2F-4C7F4A7207C1}" type="parTrans" cxnId="{5EDC37F5-AE0B-4EC9-B396-8DBFBDB5029C}">
      <dgm:prSet/>
      <dgm:spPr/>
      <dgm:t>
        <a:bodyPr/>
        <a:lstStyle/>
        <a:p>
          <a:endParaRPr lang="en-US"/>
        </a:p>
      </dgm:t>
    </dgm:pt>
    <dgm:pt modelId="{5EC4FFDE-AC28-46B3-A987-DE16D6DE27A1}" type="sibTrans" cxnId="{5EDC37F5-AE0B-4EC9-B396-8DBFBDB5029C}">
      <dgm:prSet/>
      <dgm:spPr/>
      <dgm:t>
        <a:bodyPr/>
        <a:lstStyle/>
        <a:p>
          <a:pPr>
            <a:lnSpc>
              <a:spcPct val="100000"/>
            </a:lnSpc>
          </a:pPr>
          <a:endParaRPr lang="en-US"/>
        </a:p>
      </dgm:t>
    </dgm:pt>
    <dgm:pt modelId="{B3221958-38E5-4EF7-9896-294E7005F3A6}">
      <dgm:prSet/>
      <dgm:spPr/>
      <dgm:t>
        <a:bodyPr/>
        <a:lstStyle/>
        <a:p>
          <a:pPr>
            <a:lnSpc>
              <a:spcPct val="100000"/>
            </a:lnSpc>
          </a:pPr>
          <a:r>
            <a:rPr lang="en-US" altLang="ja-JP" dirty="0"/>
            <a:t>6.</a:t>
          </a:r>
          <a:r>
            <a:rPr lang="ja-JP" dirty="0"/>
            <a:t>法制関係</a:t>
          </a:r>
          <a:endParaRPr lang="en-US" altLang="ja-JP" dirty="0"/>
        </a:p>
      </dgm:t>
    </dgm:pt>
    <dgm:pt modelId="{75670AB0-502D-4584-ACA2-B26A7707F20A}" type="parTrans" cxnId="{246CB737-8FA1-45FA-B48D-077F444606C1}">
      <dgm:prSet/>
      <dgm:spPr/>
      <dgm:t>
        <a:bodyPr/>
        <a:lstStyle/>
        <a:p>
          <a:endParaRPr lang="en-US"/>
        </a:p>
      </dgm:t>
    </dgm:pt>
    <dgm:pt modelId="{64259F7B-1CAE-4590-8C34-4DB5220FCBA7}" type="sibTrans" cxnId="{246CB737-8FA1-45FA-B48D-077F444606C1}">
      <dgm:prSet/>
      <dgm:spPr/>
      <dgm:t>
        <a:bodyPr/>
        <a:lstStyle/>
        <a:p>
          <a:endParaRPr lang="en-US"/>
        </a:p>
      </dgm:t>
    </dgm:pt>
    <dgm:pt modelId="{17AAF5E5-5FC3-D749-A14C-E5D90E92275B}">
      <dgm:prSet/>
      <dgm:spPr/>
      <dgm:t>
        <a:bodyPr/>
        <a:lstStyle/>
        <a:p>
          <a:pPr>
            <a:lnSpc>
              <a:spcPct val="100000"/>
            </a:lnSpc>
          </a:pPr>
          <a:r>
            <a:rPr lang="en-US"/>
            <a:t>どのような機関が関係するのか</a:t>
          </a:r>
        </a:p>
      </dgm:t>
    </dgm:pt>
    <dgm:pt modelId="{EDB02D22-070B-FA4E-B5BF-7C662BC72ED9}" type="parTrans" cxnId="{47A92E0B-8DFC-D140-99A8-D0589907D777}">
      <dgm:prSet/>
      <dgm:spPr/>
      <dgm:t>
        <a:bodyPr/>
        <a:lstStyle/>
        <a:p>
          <a:endParaRPr kumimoji="1" lang="ja-JP" altLang="en-US"/>
        </a:p>
      </dgm:t>
    </dgm:pt>
    <dgm:pt modelId="{51F7DE66-4F83-2B49-8A58-CDF5471F1FE6}" type="sibTrans" cxnId="{47A92E0B-8DFC-D140-99A8-D0589907D777}">
      <dgm:prSet/>
      <dgm:spPr/>
      <dgm:t>
        <a:bodyPr/>
        <a:lstStyle/>
        <a:p>
          <a:endParaRPr kumimoji="1" lang="ja-JP" altLang="en-US"/>
        </a:p>
      </dgm:t>
    </dgm:pt>
    <dgm:pt modelId="{E6DD136E-1776-9148-81A1-810DC798E167}">
      <dgm:prSet/>
      <dgm:spPr/>
      <dgm:t>
        <a:bodyPr/>
        <a:lstStyle/>
        <a:p>
          <a:pPr>
            <a:lnSpc>
              <a:spcPct val="100000"/>
            </a:lnSpc>
          </a:pPr>
          <a:r>
            <a:rPr lang="en-US" err="1"/>
            <a:t>各機関のビジネス関係はどうなっているか</a:t>
          </a:r>
          <a:endParaRPr lang="en-US"/>
        </a:p>
      </dgm:t>
    </dgm:pt>
    <dgm:pt modelId="{96DCBCE5-B7E5-9D4C-B9A4-C9884E79B73A}" type="parTrans" cxnId="{DCA41CD1-174C-574E-8BD4-FFA36437B4FA}">
      <dgm:prSet/>
      <dgm:spPr/>
      <dgm:t>
        <a:bodyPr/>
        <a:lstStyle/>
        <a:p>
          <a:endParaRPr kumimoji="1" lang="ja-JP" altLang="en-US"/>
        </a:p>
      </dgm:t>
    </dgm:pt>
    <dgm:pt modelId="{DBF696AE-B0AA-C746-9744-4179FAF83782}" type="sibTrans" cxnId="{DCA41CD1-174C-574E-8BD4-FFA36437B4FA}">
      <dgm:prSet/>
      <dgm:spPr/>
      <dgm:t>
        <a:bodyPr/>
        <a:lstStyle/>
        <a:p>
          <a:endParaRPr kumimoji="1" lang="ja-JP" altLang="en-US"/>
        </a:p>
      </dgm:t>
    </dgm:pt>
    <dgm:pt modelId="{FFA3BB53-54E1-A347-A47A-DA3BC0776A6C}">
      <dgm:prSet/>
      <dgm:spPr/>
      <dgm:t>
        <a:bodyPr/>
        <a:lstStyle/>
        <a:p>
          <a:pPr>
            <a:lnSpc>
              <a:spcPct val="100000"/>
            </a:lnSpc>
          </a:pPr>
          <a:r>
            <a:rPr lang="en-US" err="1"/>
            <a:t>各機関の間での認証・認可に関わるリソースがあるか</a:t>
          </a:r>
          <a:endParaRPr lang="en-US"/>
        </a:p>
      </dgm:t>
    </dgm:pt>
    <dgm:pt modelId="{505D3556-4D30-464D-A558-AE06F3E61032}" type="parTrans" cxnId="{B103CF4D-0344-BB4F-A8C1-0215E8BFB3CF}">
      <dgm:prSet/>
      <dgm:spPr/>
      <dgm:t>
        <a:bodyPr/>
        <a:lstStyle/>
        <a:p>
          <a:endParaRPr kumimoji="1" lang="ja-JP" altLang="en-US"/>
        </a:p>
      </dgm:t>
    </dgm:pt>
    <dgm:pt modelId="{84DD9AC0-EEBA-7743-A87A-FD6ED8B84BA9}" type="sibTrans" cxnId="{B103CF4D-0344-BB4F-A8C1-0215E8BFB3CF}">
      <dgm:prSet/>
      <dgm:spPr/>
      <dgm:t>
        <a:bodyPr/>
        <a:lstStyle/>
        <a:p>
          <a:endParaRPr kumimoji="1" lang="ja-JP" altLang="en-US"/>
        </a:p>
      </dgm:t>
    </dgm:pt>
    <dgm:pt modelId="{A4FEB2D8-A148-6D44-8B1E-27C31E6F564E}">
      <dgm:prSet/>
      <dgm:spPr/>
      <dgm:t>
        <a:bodyPr/>
        <a:lstStyle/>
        <a:p>
          <a:pPr>
            <a:lnSpc>
              <a:spcPct val="100000"/>
            </a:lnSpc>
          </a:pPr>
          <a:r>
            <a:rPr lang="en-US" err="1"/>
            <a:t>どのようなデータが、どこでどう扱われるのか</a:t>
          </a:r>
          <a:endParaRPr lang="en-US"/>
        </a:p>
      </dgm:t>
    </dgm:pt>
    <dgm:pt modelId="{537379CB-4C61-9945-9F91-A6CA7EF841C0}" type="parTrans" cxnId="{2E72F19C-282A-894B-959D-C8A90A151C83}">
      <dgm:prSet/>
      <dgm:spPr/>
      <dgm:t>
        <a:bodyPr/>
        <a:lstStyle/>
        <a:p>
          <a:endParaRPr kumimoji="1" lang="ja-JP" altLang="en-US"/>
        </a:p>
      </dgm:t>
    </dgm:pt>
    <dgm:pt modelId="{1C8CE37D-6D2F-014D-ABB8-9AA1BFB79522}" type="sibTrans" cxnId="{2E72F19C-282A-894B-959D-C8A90A151C83}">
      <dgm:prSet/>
      <dgm:spPr/>
      <dgm:t>
        <a:bodyPr/>
        <a:lstStyle/>
        <a:p>
          <a:endParaRPr kumimoji="1" lang="ja-JP" altLang="en-US"/>
        </a:p>
      </dgm:t>
    </dgm:pt>
    <dgm:pt modelId="{B812884E-F54C-9545-9317-F6B0B3F69C1A}">
      <dgm:prSet/>
      <dgm:spPr/>
      <dgm:t>
        <a:bodyPr/>
        <a:lstStyle/>
        <a:p>
          <a:pPr>
            <a:lnSpc>
              <a:spcPct val="100000"/>
            </a:lnSpc>
          </a:pPr>
          <a:r>
            <a:rPr lang="en-US" err="1"/>
            <a:t>各機関間におけるデータの収受の流れは</a:t>
          </a:r>
          <a:endParaRPr lang="en-US"/>
        </a:p>
      </dgm:t>
    </dgm:pt>
    <dgm:pt modelId="{4DF8F9A5-C3FC-C24F-86FC-A384563CCD40}" type="parTrans" cxnId="{E07A2306-E81A-284F-8353-A75B18E80332}">
      <dgm:prSet/>
      <dgm:spPr/>
      <dgm:t>
        <a:bodyPr/>
        <a:lstStyle/>
        <a:p>
          <a:endParaRPr kumimoji="1" lang="ja-JP" altLang="en-US"/>
        </a:p>
      </dgm:t>
    </dgm:pt>
    <dgm:pt modelId="{673F4B90-9894-E847-B8F5-6086BA7F7DA7}" type="sibTrans" cxnId="{E07A2306-E81A-284F-8353-A75B18E80332}">
      <dgm:prSet/>
      <dgm:spPr/>
      <dgm:t>
        <a:bodyPr/>
        <a:lstStyle/>
        <a:p>
          <a:endParaRPr kumimoji="1" lang="ja-JP" altLang="en-US"/>
        </a:p>
      </dgm:t>
    </dgm:pt>
    <dgm:pt modelId="{77FDFC26-280D-B646-972A-344ADED5BC68}">
      <dgm:prSet/>
      <dgm:spPr/>
      <dgm:t>
        <a:bodyPr/>
        <a:lstStyle/>
        <a:p>
          <a:pPr>
            <a:lnSpc>
              <a:spcPct val="100000"/>
            </a:lnSpc>
          </a:pPr>
          <a:r>
            <a:rPr lang="ja-JP" altLang="en-US"/>
            <a:t>関係する契約や法制は？</a:t>
          </a:r>
          <a:endParaRPr lang="en-US" altLang="ja-JP"/>
        </a:p>
      </dgm:t>
    </dgm:pt>
    <dgm:pt modelId="{D5AEE5F3-EA4F-0345-879F-82CB2CE96590}" type="parTrans" cxnId="{4D52C8D4-58F2-E84A-9F38-C95E88A94F13}">
      <dgm:prSet/>
      <dgm:spPr/>
      <dgm:t>
        <a:bodyPr/>
        <a:lstStyle/>
        <a:p>
          <a:endParaRPr kumimoji="1" lang="ja-JP" altLang="en-US"/>
        </a:p>
      </dgm:t>
    </dgm:pt>
    <dgm:pt modelId="{5F2B581B-7299-FB45-9C78-FEE39CF6E295}" type="sibTrans" cxnId="{4D52C8D4-58F2-E84A-9F38-C95E88A94F13}">
      <dgm:prSet/>
      <dgm:spPr/>
      <dgm:t>
        <a:bodyPr/>
        <a:lstStyle/>
        <a:p>
          <a:endParaRPr kumimoji="1" lang="ja-JP" altLang="en-US"/>
        </a:p>
      </dgm:t>
    </dgm:pt>
    <dgm:pt modelId="{2B44E951-01B4-4FE5-A931-E1BD4C0950BA}">
      <dgm:prSet/>
      <dgm:spPr/>
      <dgm:t>
        <a:bodyPr/>
        <a:lstStyle/>
        <a:p>
          <a:pPr>
            <a:lnSpc>
              <a:spcPct val="100000"/>
            </a:lnSpc>
          </a:pPr>
          <a:r>
            <a:rPr kumimoji="1" lang="ja-JP" altLang="en-US"/>
            <a:t>適用するプロジェクトの概要</a:t>
          </a:r>
        </a:p>
      </dgm:t>
    </dgm:pt>
    <dgm:pt modelId="{4123F2BB-A522-456C-9D40-1FF3B486BA1A}" type="parTrans" cxnId="{64768E74-0F49-437E-AFAA-321F4E8C2FDF}">
      <dgm:prSet/>
      <dgm:spPr/>
      <dgm:t>
        <a:bodyPr/>
        <a:lstStyle/>
        <a:p>
          <a:endParaRPr kumimoji="1" lang="ja-JP" altLang="en-US"/>
        </a:p>
      </dgm:t>
    </dgm:pt>
    <dgm:pt modelId="{0DA18EEC-90EE-40C9-B11D-C60FC6920C19}" type="sibTrans" cxnId="{64768E74-0F49-437E-AFAA-321F4E8C2FDF}">
      <dgm:prSet/>
      <dgm:spPr/>
      <dgm:t>
        <a:bodyPr/>
        <a:lstStyle/>
        <a:p>
          <a:endParaRPr kumimoji="1" lang="ja-JP" altLang="en-US"/>
        </a:p>
      </dgm:t>
    </dgm:pt>
    <dgm:pt modelId="{ED3E4506-6C5C-4BE7-BCF6-2FCA109E2292}">
      <dgm:prSet/>
      <dgm:spPr/>
      <dgm:t>
        <a:bodyPr/>
        <a:lstStyle/>
        <a:p>
          <a:pPr>
            <a:lnSpc>
              <a:spcPct val="100000"/>
            </a:lnSpc>
          </a:pPr>
          <a:r>
            <a:rPr kumimoji="1" lang="ja-JP" altLang="en-US" dirty="0"/>
            <a:t>プロジェクト概要</a:t>
          </a:r>
        </a:p>
      </dgm:t>
    </dgm:pt>
    <dgm:pt modelId="{DC4B1095-72B7-4CBF-B45A-EB6B363B56F2}" type="parTrans" cxnId="{6F4C1E2A-DC3C-4A1E-82EA-3A629B0E023E}">
      <dgm:prSet/>
      <dgm:spPr/>
      <dgm:t>
        <a:bodyPr/>
        <a:lstStyle/>
        <a:p>
          <a:endParaRPr kumimoji="1" lang="ja-JP" altLang="en-US"/>
        </a:p>
      </dgm:t>
    </dgm:pt>
    <dgm:pt modelId="{6BACFDA3-80DD-46D4-8016-634162D16499}" type="sibTrans" cxnId="{6F4C1E2A-DC3C-4A1E-82EA-3A629B0E023E}">
      <dgm:prSet/>
      <dgm:spPr/>
      <dgm:t>
        <a:bodyPr/>
        <a:lstStyle/>
        <a:p>
          <a:endParaRPr kumimoji="1" lang="ja-JP" altLang="en-US"/>
        </a:p>
      </dgm:t>
    </dgm:pt>
    <dgm:pt modelId="{AC5F305B-155D-4C99-88B9-300B140FDD37}">
      <dgm:prSet/>
      <dgm:spPr/>
      <dgm:t>
        <a:bodyPr/>
        <a:lstStyle/>
        <a:p>
          <a:pPr>
            <a:lnSpc>
              <a:spcPct val="100000"/>
            </a:lnSpc>
          </a:pPr>
          <a:r>
            <a:rPr lang="en-US" altLang="ja-JP" dirty="0"/>
            <a:t>1.</a:t>
          </a:r>
          <a:r>
            <a:rPr lang="ja-JP" dirty="0"/>
            <a:t>ステークホルダリスト</a:t>
          </a:r>
          <a:endParaRPr lang="en-US" dirty="0"/>
        </a:p>
      </dgm:t>
    </dgm:pt>
    <dgm:pt modelId="{2CAA21BE-14D2-4CA9-9A29-062CEE132D6F}" type="sibTrans" cxnId="{176A411C-34B0-4D77-851B-55C880BFC299}">
      <dgm:prSet/>
      <dgm:spPr/>
      <dgm:t>
        <a:bodyPr/>
        <a:lstStyle/>
        <a:p>
          <a:pPr>
            <a:lnSpc>
              <a:spcPct val="100000"/>
            </a:lnSpc>
          </a:pPr>
          <a:endParaRPr lang="en-US"/>
        </a:p>
      </dgm:t>
    </dgm:pt>
    <dgm:pt modelId="{417AA662-174E-4DA8-892E-B7A983D5018F}" type="parTrans" cxnId="{176A411C-34B0-4D77-851B-55C880BFC299}">
      <dgm:prSet/>
      <dgm:spPr/>
      <dgm:t>
        <a:bodyPr/>
        <a:lstStyle/>
        <a:p>
          <a:endParaRPr lang="en-US"/>
        </a:p>
      </dgm:t>
    </dgm:pt>
    <dgm:pt modelId="{45A9E266-A7D7-4608-958A-39C6057CA954}" type="pres">
      <dgm:prSet presAssocID="{F7A81ABE-4F8D-4DA4-AF86-B2D17A7AB24F}" presName="root" presStyleCnt="0">
        <dgm:presLayoutVars>
          <dgm:dir val="rev"/>
          <dgm:resizeHandles val="exact"/>
        </dgm:presLayoutVars>
      </dgm:prSet>
      <dgm:spPr/>
    </dgm:pt>
    <dgm:pt modelId="{BFBF169C-DE8F-4DC5-8BFA-6945261EDB9B}" type="pres">
      <dgm:prSet presAssocID="{ED3E4506-6C5C-4BE7-BCF6-2FCA109E2292}" presName="compNode" presStyleCnt="0"/>
      <dgm:spPr/>
    </dgm:pt>
    <dgm:pt modelId="{CD2D38AA-C2C0-4609-B96A-2C20ED121B72}" type="pres">
      <dgm:prSet presAssocID="{ED3E4506-6C5C-4BE7-BCF6-2FCA109E2292}" presName="bgRect" presStyleLbl="bgShp" presStyleIdx="0" presStyleCnt="7" custLinFactY="-37714" custLinFactNeighborX="-27248" custLinFactNeighborY="-100000"/>
      <dgm:spPr/>
    </dgm:pt>
    <dgm:pt modelId="{7877641E-4CC6-4BE2-9BC2-8A608FD865B3}" type="pres">
      <dgm:prSet presAssocID="{ED3E4506-6C5C-4BE7-BCF6-2FCA109E2292}"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会議"/>
        </a:ext>
      </dgm:extLst>
    </dgm:pt>
    <dgm:pt modelId="{172715C5-EA84-4E54-AD38-062AD562064B}" type="pres">
      <dgm:prSet presAssocID="{ED3E4506-6C5C-4BE7-BCF6-2FCA109E2292}" presName="spaceRect" presStyleCnt="0"/>
      <dgm:spPr/>
    </dgm:pt>
    <dgm:pt modelId="{C3F34911-2711-45BD-AD68-DE644AD95EA8}" type="pres">
      <dgm:prSet presAssocID="{ED3E4506-6C5C-4BE7-BCF6-2FCA109E2292}" presName="parTx" presStyleLbl="revTx" presStyleIdx="0" presStyleCnt="14">
        <dgm:presLayoutVars>
          <dgm:chMax val="0"/>
          <dgm:chPref val="0"/>
        </dgm:presLayoutVars>
      </dgm:prSet>
      <dgm:spPr/>
    </dgm:pt>
    <dgm:pt modelId="{2D56530C-0142-49DF-8672-B93543806D5C}" type="pres">
      <dgm:prSet presAssocID="{ED3E4506-6C5C-4BE7-BCF6-2FCA109E2292}" presName="desTx" presStyleLbl="revTx" presStyleIdx="1" presStyleCnt="14">
        <dgm:presLayoutVars/>
      </dgm:prSet>
      <dgm:spPr/>
    </dgm:pt>
    <dgm:pt modelId="{F23B609A-15EC-4AA3-A614-E97C1117A1E7}" type="pres">
      <dgm:prSet presAssocID="{6BACFDA3-80DD-46D4-8016-634162D16499}" presName="sibTrans" presStyleCnt="0"/>
      <dgm:spPr/>
    </dgm:pt>
    <dgm:pt modelId="{551CA407-63A0-4A4B-94A8-6E549CCCBBEF}" type="pres">
      <dgm:prSet presAssocID="{AC5F305B-155D-4C99-88B9-300B140FDD37}" presName="compNode" presStyleCnt="0"/>
      <dgm:spPr/>
    </dgm:pt>
    <dgm:pt modelId="{CE1834BA-03DF-4023-B024-9BA25A840042}" type="pres">
      <dgm:prSet presAssocID="{AC5F305B-155D-4C99-88B9-300B140FDD37}" presName="bgRect" presStyleLbl="bgShp" presStyleIdx="1" presStyleCnt="7"/>
      <dgm:spPr/>
    </dgm:pt>
    <dgm:pt modelId="{D0C384E2-552F-4057-A484-4EC72EA04CB4}" type="pres">
      <dgm:prSet presAssocID="{AC5F305B-155D-4C99-88B9-300B140FDD37}" presName="iconRect" presStyleLbl="node1" presStyleIdx="1" presStyleCnt="7"/>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st"/>
        </a:ext>
      </dgm:extLst>
    </dgm:pt>
    <dgm:pt modelId="{002B15A1-CA57-4D0E-8EB2-FB3F27820E3A}" type="pres">
      <dgm:prSet presAssocID="{AC5F305B-155D-4C99-88B9-300B140FDD37}" presName="spaceRect" presStyleCnt="0"/>
      <dgm:spPr/>
    </dgm:pt>
    <dgm:pt modelId="{77903AE4-478F-4B72-85FD-37F522C2094B}" type="pres">
      <dgm:prSet presAssocID="{AC5F305B-155D-4C99-88B9-300B140FDD37}" presName="parTx" presStyleLbl="revTx" presStyleIdx="2" presStyleCnt="14">
        <dgm:presLayoutVars>
          <dgm:chMax val="0"/>
          <dgm:chPref val="0"/>
        </dgm:presLayoutVars>
      </dgm:prSet>
      <dgm:spPr/>
    </dgm:pt>
    <dgm:pt modelId="{68EEF7E1-A789-8748-BC6B-D00EDC1E273C}" type="pres">
      <dgm:prSet presAssocID="{AC5F305B-155D-4C99-88B9-300B140FDD37}" presName="desTx" presStyleLbl="revTx" presStyleIdx="3" presStyleCnt="14">
        <dgm:presLayoutVars/>
      </dgm:prSet>
      <dgm:spPr/>
    </dgm:pt>
    <dgm:pt modelId="{3180C096-C855-472E-A38B-D39AB9C12539}" type="pres">
      <dgm:prSet presAssocID="{2CAA21BE-14D2-4CA9-9A29-062CEE132D6F}" presName="sibTrans" presStyleCnt="0"/>
      <dgm:spPr/>
    </dgm:pt>
    <dgm:pt modelId="{3F808A72-87FD-45D2-96CB-A99C996ED52F}" type="pres">
      <dgm:prSet presAssocID="{163C5149-5311-402C-B3C1-48470F040946}" presName="compNode" presStyleCnt="0"/>
      <dgm:spPr/>
    </dgm:pt>
    <dgm:pt modelId="{CBDC5D45-308D-4CF8-9882-2D5031C86216}" type="pres">
      <dgm:prSet presAssocID="{163C5149-5311-402C-B3C1-48470F040946}" presName="bgRect" presStyleLbl="bgShp" presStyleIdx="2" presStyleCnt="7"/>
      <dgm:spPr/>
    </dgm:pt>
    <dgm:pt modelId="{534B42B7-FDF2-4EBE-9744-871D4B1B1875}" type="pres">
      <dgm:prSet presAssocID="{163C5149-5311-402C-B3C1-48470F040946}" presName="iconRect" presStyleLbl="node1" presStyleIdx="2" presStyleCnt="7"/>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3D8F7B3E-539B-4B1E-A2E6-784923751DC0}" type="pres">
      <dgm:prSet presAssocID="{163C5149-5311-402C-B3C1-48470F040946}" presName="spaceRect" presStyleCnt="0"/>
      <dgm:spPr/>
    </dgm:pt>
    <dgm:pt modelId="{EE7C2F5C-8BC8-42DF-B6DD-691215E6E91F}" type="pres">
      <dgm:prSet presAssocID="{163C5149-5311-402C-B3C1-48470F040946}" presName="parTx" presStyleLbl="revTx" presStyleIdx="4" presStyleCnt="14">
        <dgm:presLayoutVars>
          <dgm:chMax val="0"/>
          <dgm:chPref val="0"/>
        </dgm:presLayoutVars>
      </dgm:prSet>
      <dgm:spPr/>
    </dgm:pt>
    <dgm:pt modelId="{E128C89F-2832-E34F-AD79-6C15805D1610}" type="pres">
      <dgm:prSet presAssocID="{163C5149-5311-402C-B3C1-48470F040946}" presName="desTx" presStyleLbl="revTx" presStyleIdx="5" presStyleCnt="14">
        <dgm:presLayoutVars/>
      </dgm:prSet>
      <dgm:spPr/>
    </dgm:pt>
    <dgm:pt modelId="{7FCB5063-1BCB-48E4-83EA-A97E461641DE}" type="pres">
      <dgm:prSet presAssocID="{5B8B5408-A589-4CB0-BBEE-91EA8736E64A}" presName="sibTrans" presStyleCnt="0"/>
      <dgm:spPr/>
    </dgm:pt>
    <dgm:pt modelId="{4664CD45-81A3-4238-8FA7-2772EA0D4849}" type="pres">
      <dgm:prSet presAssocID="{E8067362-4342-49CB-8B22-8E74C799302A}" presName="compNode" presStyleCnt="0"/>
      <dgm:spPr/>
    </dgm:pt>
    <dgm:pt modelId="{082981D4-069A-4003-AACD-0F408836CA87}" type="pres">
      <dgm:prSet presAssocID="{E8067362-4342-49CB-8B22-8E74C799302A}" presName="bgRect" presStyleLbl="bgShp" presStyleIdx="3" presStyleCnt="7"/>
      <dgm:spPr/>
    </dgm:pt>
    <dgm:pt modelId="{4B07A431-7BC2-426F-83B0-6C9E786F8A5E}" type="pres">
      <dgm:prSet presAssocID="{E8067362-4342-49CB-8B22-8E74C799302A}" presName="iconRect" presStyleLbl="node1" presStyleIdx="3" presStyleCnt="7"/>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7D4440A2-E316-4F8F-973A-840401E9F2B8}" type="pres">
      <dgm:prSet presAssocID="{E8067362-4342-49CB-8B22-8E74C799302A}" presName="spaceRect" presStyleCnt="0"/>
      <dgm:spPr/>
    </dgm:pt>
    <dgm:pt modelId="{96C6C427-0D3B-481D-AB95-33050BCA387A}" type="pres">
      <dgm:prSet presAssocID="{E8067362-4342-49CB-8B22-8E74C799302A}" presName="parTx" presStyleLbl="revTx" presStyleIdx="6" presStyleCnt="14">
        <dgm:presLayoutVars>
          <dgm:chMax val="0"/>
          <dgm:chPref val="0"/>
        </dgm:presLayoutVars>
      </dgm:prSet>
      <dgm:spPr/>
    </dgm:pt>
    <dgm:pt modelId="{0B3D37DE-C4A6-8E4D-BCEA-9026048E86D2}" type="pres">
      <dgm:prSet presAssocID="{E8067362-4342-49CB-8B22-8E74C799302A}" presName="desTx" presStyleLbl="revTx" presStyleIdx="7" presStyleCnt="14">
        <dgm:presLayoutVars/>
      </dgm:prSet>
      <dgm:spPr/>
    </dgm:pt>
    <dgm:pt modelId="{C12E8647-11A0-4F26-A61A-602DACE1DB44}" type="pres">
      <dgm:prSet presAssocID="{A93FBAAF-E9B2-4416-87D1-10AE70795DA0}" presName="sibTrans" presStyleCnt="0"/>
      <dgm:spPr/>
    </dgm:pt>
    <dgm:pt modelId="{21E2CE56-058F-0A40-8F17-81E898D6FBDD}" type="pres">
      <dgm:prSet presAssocID="{43751C87-D5FB-4D01-B793-03A87D5E46E1}" presName="compNode" presStyleCnt="0"/>
      <dgm:spPr/>
    </dgm:pt>
    <dgm:pt modelId="{A6263B3F-A75F-EC4B-86DB-D07B6F42A923}" type="pres">
      <dgm:prSet presAssocID="{43751C87-D5FB-4D01-B793-03A87D5E46E1}" presName="bgRect" presStyleLbl="bgShp" presStyleIdx="4" presStyleCnt="7"/>
      <dgm:spPr/>
    </dgm:pt>
    <dgm:pt modelId="{FE35BF0C-3756-DF49-82EF-812A9B1BCF2B}" type="pres">
      <dgm:prSet presAssocID="{43751C87-D5FB-4D01-B793-03A87D5E46E1}" presName="iconRect" presStyleLbl="node1" presStyleIdx="4" presStyleCnt="7"/>
      <dgm:spPr>
        <a:blipFill rotWithShape="1">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pt>
    <dgm:pt modelId="{D8289B66-AC9C-D344-A942-37224EAE0758}" type="pres">
      <dgm:prSet presAssocID="{43751C87-D5FB-4D01-B793-03A87D5E46E1}" presName="spaceRect" presStyleCnt="0"/>
      <dgm:spPr/>
    </dgm:pt>
    <dgm:pt modelId="{996D2EA8-8156-0F48-8E0B-DB684B346647}" type="pres">
      <dgm:prSet presAssocID="{43751C87-D5FB-4D01-B793-03A87D5E46E1}" presName="parTx" presStyleLbl="revTx" presStyleIdx="8" presStyleCnt="14">
        <dgm:presLayoutVars>
          <dgm:chMax val="0"/>
          <dgm:chPref val="0"/>
        </dgm:presLayoutVars>
      </dgm:prSet>
      <dgm:spPr/>
    </dgm:pt>
    <dgm:pt modelId="{134BF144-BE31-C14D-94FB-8396F4736621}" type="pres">
      <dgm:prSet presAssocID="{43751C87-D5FB-4D01-B793-03A87D5E46E1}" presName="desTx" presStyleLbl="revTx" presStyleIdx="9" presStyleCnt="14">
        <dgm:presLayoutVars/>
      </dgm:prSet>
      <dgm:spPr/>
    </dgm:pt>
    <dgm:pt modelId="{37C3DD2E-368E-BB46-AF42-A1A70F30C341}" type="pres">
      <dgm:prSet presAssocID="{A67E55DA-459E-41B6-864E-4BAFC644DDED}" presName="sibTrans" presStyleCnt="0"/>
      <dgm:spPr/>
    </dgm:pt>
    <dgm:pt modelId="{7AED4220-32B1-4F16-9467-282DA13E978F}" type="pres">
      <dgm:prSet presAssocID="{D23BF6C7-878E-4DB0-B10C-9E8A25497269}" presName="compNode" presStyleCnt="0"/>
      <dgm:spPr/>
    </dgm:pt>
    <dgm:pt modelId="{BB8EB239-1D1B-4CA9-BFC8-B2C83F2C5F78}" type="pres">
      <dgm:prSet presAssocID="{D23BF6C7-878E-4DB0-B10C-9E8A25497269}" presName="bgRect" presStyleLbl="bgShp" presStyleIdx="5" presStyleCnt="7"/>
      <dgm:spPr/>
    </dgm:pt>
    <dgm:pt modelId="{6C167C00-B528-411E-B2C4-870F083E76E6}" type="pres">
      <dgm:prSet presAssocID="{D23BF6C7-878E-4DB0-B10C-9E8A25497269}" presName="iconRect" presStyleLbl="node1" presStyleIdx="5" presStyleCnt="7"/>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ワークフロー"/>
        </a:ext>
      </dgm:extLst>
    </dgm:pt>
    <dgm:pt modelId="{6E292D03-2823-4A2B-B898-F0446C5FCEE2}" type="pres">
      <dgm:prSet presAssocID="{D23BF6C7-878E-4DB0-B10C-9E8A25497269}" presName="spaceRect" presStyleCnt="0"/>
      <dgm:spPr/>
    </dgm:pt>
    <dgm:pt modelId="{42798F16-384F-4915-BAE6-E6AEE77416B8}" type="pres">
      <dgm:prSet presAssocID="{D23BF6C7-878E-4DB0-B10C-9E8A25497269}" presName="parTx" presStyleLbl="revTx" presStyleIdx="10" presStyleCnt="14">
        <dgm:presLayoutVars>
          <dgm:chMax val="0"/>
          <dgm:chPref val="0"/>
        </dgm:presLayoutVars>
      </dgm:prSet>
      <dgm:spPr/>
    </dgm:pt>
    <dgm:pt modelId="{7C0AAAC5-6F16-5A44-8B65-DF53413951FA}" type="pres">
      <dgm:prSet presAssocID="{D23BF6C7-878E-4DB0-B10C-9E8A25497269}" presName="desTx" presStyleLbl="revTx" presStyleIdx="11" presStyleCnt="14">
        <dgm:presLayoutVars/>
      </dgm:prSet>
      <dgm:spPr/>
    </dgm:pt>
    <dgm:pt modelId="{2B2AAC33-C08B-404C-8C53-CE783BBB2BF4}" type="pres">
      <dgm:prSet presAssocID="{5EC4FFDE-AC28-46B3-A987-DE16D6DE27A1}" presName="sibTrans" presStyleCnt="0"/>
      <dgm:spPr/>
    </dgm:pt>
    <dgm:pt modelId="{329FC33B-A248-4E88-9CB9-6BA685FBCD4B}" type="pres">
      <dgm:prSet presAssocID="{B3221958-38E5-4EF7-9896-294E7005F3A6}" presName="compNode" presStyleCnt="0"/>
      <dgm:spPr/>
    </dgm:pt>
    <dgm:pt modelId="{13BEF984-DF87-48EF-90B4-B4867D2F1362}" type="pres">
      <dgm:prSet presAssocID="{B3221958-38E5-4EF7-9896-294E7005F3A6}" presName="bgRect" presStyleLbl="bgShp" presStyleIdx="6" presStyleCnt="7"/>
      <dgm:spPr/>
    </dgm:pt>
    <dgm:pt modelId="{538C825D-77E7-4AB1-B00B-E8084D010EE6}" type="pres">
      <dgm:prSet presAssocID="{B3221958-38E5-4EF7-9896-294E7005F3A6}" presName="iconRect" presStyleLbl="node1" presStyleIdx="6" presStyleCnt="7"/>
      <dgm:spPr>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裁きの天秤"/>
        </a:ext>
      </dgm:extLst>
    </dgm:pt>
    <dgm:pt modelId="{DD9FF429-9203-4C42-900D-418C75DCAEA3}" type="pres">
      <dgm:prSet presAssocID="{B3221958-38E5-4EF7-9896-294E7005F3A6}" presName="spaceRect" presStyleCnt="0"/>
      <dgm:spPr/>
    </dgm:pt>
    <dgm:pt modelId="{C1749AAF-024A-4B20-A274-83206A2D0B39}" type="pres">
      <dgm:prSet presAssocID="{B3221958-38E5-4EF7-9896-294E7005F3A6}" presName="parTx" presStyleLbl="revTx" presStyleIdx="12" presStyleCnt="14">
        <dgm:presLayoutVars>
          <dgm:chMax val="0"/>
          <dgm:chPref val="0"/>
        </dgm:presLayoutVars>
      </dgm:prSet>
      <dgm:spPr/>
    </dgm:pt>
    <dgm:pt modelId="{9BE3AA6D-53EF-024D-9E28-DFE3368201AE}" type="pres">
      <dgm:prSet presAssocID="{B3221958-38E5-4EF7-9896-294E7005F3A6}" presName="desTx" presStyleLbl="revTx" presStyleIdx="13" presStyleCnt="14">
        <dgm:presLayoutVars/>
      </dgm:prSet>
      <dgm:spPr/>
    </dgm:pt>
  </dgm:ptLst>
  <dgm:cxnLst>
    <dgm:cxn modelId="{E07A2306-E81A-284F-8353-A75B18E80332}" srcId="{D23BF6C7-878E-4DB0-B10C-9E8A25497269}" destId="{B812884E-F54C-9545-9317-F6B0B3F69C1A}" srcOrd="0" destOrd="0" parTransId="{4DF8F9A5-C3FC-C24F-86FC-A384563CCD40}" sibTransId="{673F4B90-9894-E847-B8F5-6086BA7F7DA7}"/>
    <dgm:cxn modelId="{47A92E0B-8DFC-D140-99A8-D0589907D777}" srcId="{AC5F305B-155D-4C99-88B9-300B140FDD37}" destId="{17AAF5E5-5FC3-D749-A14C-E5D90E92275B}" srcOrd="0" destOrd="0" parTransId="{EDB02D22-070B-FA4E-B5BF-7C662BC72ED9}" sibTransId="{51F7DE66-4F83-2B49-8A58-CDF5471F1FE6}"/>
    <dgm:cxn modelId="{176A411C-34B0-4D77-851B-55C880BFC299}" srcId="{F7A81ABE-4F8D-4DA4-AF86-B2D17A7AB24F}" destId="{AC5F305B-155D-4C99-88B9-300B140FDD37}" srcOrd="1" destOrd="0" parTransId="{417AA662-174E-4DA8-892E-B7A983D5018F}" sibTransId="{2CAA21BE-14D2-4CA9-9A29-062CEE132D6F}"/>
    <dgm:cxn modelId="{6F4C1E2A-DC3C-4A1E-82EA-3A629B0E023E}" srcId="{F7A81ABE-4F8D-4DA4-AF86-B2D17A7AB24F}" destId="{ED3E4506-6C5C-4BE7-BCF6-2FCA109E2292}" srcOrd="0" destOrd="0" parTransId="{DC4B1095-72B7-4CBF-B45A-EB6B363B56F2}" sibTransId="{6BACFDA3-80DD-46D4-8016-634162D16499}"/>
    <dgm:cxn modelId="{246CB737-8FA1-45FA-B48D-077F444606C1}" srcId="{F7A81ABE-4F8D-4DA4-AF86-B2D17A7AB24F}" destId="{B3221958-38E5-4EF7-9896-294E7005F3A6}" srcOrd="6" destOrd="0" parTransId="{75670AB0-502D-4584-ACA2-B26A7707F20A}" sibTransId="{64259F7B-1CAE-4590-8C34-4DB5220FCBA7}"/>
    <dgm:cxn modelId="{22C2AC42-0EC5-4B11-B9DE-823E82DE92EF}" type="presOf" srcId="{43751C87-D5FB-4D01-B793-03A87D5E46E1}" destId="{996D2EA8-8156-0F48-8E0B-DB684B346647}" srcOrd="0" destOrd="0" presId="urn:microsoft.com/office/officeart/2018/2/layout/IconVerticalSolidList"/>
    <dgm:cxn modelId="{39B26164-B08E-48F8-86E2-FD7D7CDE56A3}" srcId="{F7A81ABE-4F8D-4DA4-AF86-B2D17A7AB24F}" destId="{43751C87-D5FB-4D01-B793-03A87D5E46E1}" srcOrd="4" destOrd="0" parTransId="{92033F5C-46FF-4752-87C7-1B16DA186192}" sibTransId="{A67E55DA-459E-41B6-864E-4BAFC644DDED}"/>
    <dgm:cxn modelId="{BBFB8A44-E7F6-4C60-BAA7-4E8394927783}" type="presOf" srcId="{17AAF5E5-5FC3-D749-A14C-E5D90E92275B}" destId="{68EEF7E1-A789-8748-BC6B-D00EDC1E273C}" srcOrd="0" destOrd="0" presId="urn:microsoft.com/office/officeart/2018/2/layout/IconVerticalSolidList"/>
    <dgm:cxn modelId="{B103CF4D-0344-BB4F-A8C1-0215E8BFB3CF}" srcId="{43751C87-D5FB-4D01-B793-03A87D5E46E1}" destId="{FFA3BB53-54E1-A347-A47A-DA3BC0776A6C}" srcOrd="0" destOrd="0" parTransId="{505D3556-4D30-464D-A558-AE06F3E61032}" sibTransId="{84DD9AC0-EEBA-7743-A87A-FD6ED8B84BA9}"/>
    <dgm:cxn modelId="{C8268174-EB1E-4C32-AFDC-71DE5D107551}" type="presOf" srcId="{163C5149-5311-402C-B3C1-48470F040946}" destId="{EE7C2F5C-8BC8-42DF-B6DD-691215E6E91F}" srcOrd="0" destOrd="0" presId="urn:microsoft.com/office/officeart/2018/2/layout/IconVerticalSolidList"/>
    <dgm:cxn modelId="{64768E74-0F49-437E-AFAA-321F4E8C2FDF}" srcId="{ED3E4506-6C5C-4BE7-BCF6-2FCA109E2292}" destId="{2B44E951-01B4-4FE5-A931-E1BD4C0950BA}" srcOrd="0" destOrd="0" parTransId="{4123F2BB-A522-456C-9D40-1FF3B486BA1A}" sibTransId="{0DA18EEC-90EE-40C9-B11D-C60FC6920C19}"/>
    <dgm:cxn modelId="{CA22E558-9B66-4645-B77F-FFEABD660F72}" type="presOf" srcId="{B812884E-F54C-9545-9317-F6B0B3F69C1A}" destId="{7C0AAAC5-6F16-5A44-8B65-DF53413951FA}" srcOrd="0" destOrd="0" presId="urn:microsoft.com/office/officeart/2018/2/layout/IconVerticalSolidList"/>
    <dgm:cxn modelId="{AF080B86-AF57-43C9-807E-64ECA426119D}" type="presOf" srcId="{A4FEB2D8-A148-6D44-8B1E-27C31E6F564E}" destId="{0B3D37DE-C4A6-8E4D-BCEA-9026048E86D2}" srcOrd="0" destOrd="0" presId="urn:microsoft.com/office/officeart/2018/2/layout/IconVerticalSolidList"/>
    <dgm:cxn modelId="{AF26E290-1B75-42D4-8992-2CF525D82EC9}" type="presOf" srcId="{2B44E951-01B4-4FE5-A931-E1BD4C0950BA}" destId="{2D56530C-0142-49DF-8672-B93543806D5C}" srcOrd="0" destOrd="0" presId="urn:microsoft.com/office/officeart/2018/2/layout/IconVerticalSolidList"/>
    <dgm:cxn modelId="{B5DC7897-D24D-A341-9745-CFA084F15BA5}" type="presOf" srcId="{F7A81ABE-4F8D-4DA4-AF86-B2D17A7AB24F}" destId="{45A9E266-A7D7-4608-958A-39C6057CA954}" srcOrd="0" destOrd="0" presId="urn:microsoft.com/office/officeart/2018/2/layout/IconVerticalSolidList"/>
    <dgm:cxn modelId="{A87DF598-85F8-4E95-A942-6D1454705AA9}" srcId="{F7A81ABE-4F8D-4DA4-AF86-B2D17A7AB24F}" destId="{E8067362-4342-49CB-8B22-8E74C799302A}" srcOrd="3" destOrd="0" parTransId="{866DD4A6-CB60-419D-8F98-5503BD5B8964}" sibTransId="{A93FBAAF-E9B2-4416-87D1-10AE70795DA0}"/>
    <dgm:cxn modelId="{2E72F19C-282A-894B-959D-C8A90A151C83}" srcId="{E8067362-4342-49CB-8B22-8E74C799302A}" destId="{A4FEB2D8-A148-6D44-8B1E-27C31E6F564E}" srcOrd="0" destOrd="0" parTransId="{537379CB-4C61-9945-9F91-A6CA7EF841C0}" sibTransId="{1C8CE37D-6D2F-014D-ABB8-9AA1BFB79522}"/>
    <dgm:cxn modelId="{708919A9-3857-4DF5-9B67-A65257735184}" type="presOf" srcId="{ED3E4506-6C5C-4BE7-BCF6-2FCA109E2292}" destId="{C3F34911-2711-45BD-AD68-DE644AD95EA8}" srcOrd="0" destOrd="0" presId="urn:microsoft.com/office/officeart/2018/2/layout/IconVerticalSolidList"/>
    <dgm:cxn modelId="{07845CB0-B03A-47F2-A2B4-C3B86698921C}" type="presOf" srcId="{B3221958-38E5-4EF7-9896-294E7005F3A6}" destId="{C1749AAF-024A-4B20-A274-83206A2D0B39}" srcOrd="0" destOrd="0" presId="urn:microsoft.com/office/officeart/2018/2/layout/IconVerticalSolidList"/>
    <dgm:cxn modelId="{80E207B4-29AD-4C58-A95F-131C69D21032}" srcId="{F7A81ABE-4F8D-4DA4-AF86-B2D17A7AB24F}" destId="{163C5149-5311-402C-B3C1-48470F040946}" srcOrd="2" destOrd="0" parTransId="{D6CE1AB8-ECEF-41A9-9E6B-A4FFB9A9649A}" sibTransId="{5B8B5408-A589-4CB0-BBEE-91EA8736E64A}"/>
    <dgm:cxn modelId="{A44A60C2-27F6-4BC2-B481-985059FA3DFC}" type="presOf" srcId="{77FDFC26-280D-B646-972A-344ADED5BC68}" destId="{9BE3AA6D-53EF-024D-9E28-DFE3368201AE}" srcOrd="0" destOrd="0" presId="urn:microsoft.com/office/officeart/2018/2/layout/IconVerticalSolidList"/>
    <dgm:cxn modelId="{DCA41CD1-174C-574E-8BD4-FFA36437B4FA}" srcId="{163C5149-5311-402C-B3C1-48470F040946}" destId="{E6DD136E-1776-9148-81A1-810DC798E167}" srcOrd="0" destOrd="0" parTransId="{96DCBCE5-B7E5-9D4C-B9A4-C9884E79B73A}" sibTransId="{DBF696AE-B0AA-C746-9744-4179FAF83782}"/>
    <dgm:cxn modelId="{A980C9D2-1619-47B8-A4C0-C411A8B5F4C6}" type="presOf" srcId="{D23BF6C7-878E-4DB0-B10C-9E8A25497269}" destId="{42798F16-384F-4915-BAE6-E6AEE77416B8}" srcOrd="0" destOrd="0" presId="urn:microsoft.com/office/officeart/2018/2/layout/IconVerticalSolidList"/>
    <dgm:cxn modelId="{F629C3D3-CBAF-4E96-B3EA-66718D428B01}" type="presOf" srcId="{E8067362-4342-49CB-8B22-8E74C799302A}" destId="{96C6C427-0D3B-481D-AB95-33050BCA387A}" srcOrd="0" destOrd="0" presId="urn:microsoft.com/office/officeart/2018/2/layout/IconVerticalSolidList"/>
    <dgm:cxn modelId="{4D52C8D4-58F2-E84A-9F38-C95E88A94F13}" srcId="{B3221958-38E5-4EF7-9896-294E7005F3A6}" destId="{77FDFC26-280D-B646-972A-344ADED5BC68}" srcOrd="0" destOrd="0" parTransId="{D5AEE5F3-EA4F-0345-879F-82CB2CE96590}" sibTransId="{5F2B581B-7299-FB45-9C78-FEE39CF6E295}"/>
    <dgm:cxn modelId="{11EA1FDC-6254-4D16-B4BA-B888FB86C704}" type="presOf" srcId="{E6DD136E-1776-9148-81A1-810DC798E167}" destId="{E128C89F-2832-E34F-AD79-6C15805D1610}" srcOrd="0" destOrd="0" presId="urn:microsoft.com/office/officeart/2018/2/layout/IconVerticalSolidList"/>
    <dgm:cxn modelId="{581166E3-76E8-4761-BB50-EE448B4692AC}" type="presOf" srcId="{AC5F305B-155D-4C99-88B9-300B140FDD37}" destId="{77903AE4-478F-4B72-85FD-37F522C2094B}" srcOrd="0" destOrd="0" presId="urn:microsoft.com/office/officeart/2018/2/layout/IconVerticalSolidList"/>
    <dgm:cxn modelId="{5EDC37F5-AE0B-4EC9-B396-8DBFBDB5029C}" srcId="{F7A81ABE-4F8D-4DA4-AF86-B2D17A7AB24F}" destId="{D23BF6C7-878E-4DB0-B10C-9E8A25497269}" srcOrd="5" destOrd="0" parTransId="{21755542-BE1F-4FB8-9D2F-4C7F4A7207C1}" sibTransId="{5EC4FFDE-AC28-46B3-A987-DE16D6DE27A1}"/>
    <dgm:cxn modelId="{1C1FBAFD-2F99-456D-887D-6F124E023F0F}" type="presOf" srcId="{FFA3BB53-54E1-A347-A47A-DA3BC0776A6C}" destId="{134BF144-BE31-C14D-94FB-8396F4736621}" srcOrd="0" destOrd="0" presId="urn:microsoft.com/office/officeart/2018/2/layout/IconVerticalSolidList"/>
    <dgm:cxn modelId="{E9E4C4EC-AC29-4645-BCEC-6E0C9ED3D305}" type="presParOf" srcId="{45A9E266-A7D7-4608-958A-39C6057CA954}" destId="{BFBF169C-DE8F-4DC5-8BFA-6945261EDB9B}" srcOrd="0" destOrd="0" presId="urn:microsoft.com/office/officeart/2018/2/layout/IconVerticalSolidList"/>
    <dgm:cxn modelId="{42D38D5C-A501-458F-94FE-F779DA04AA5B}" type="presParOf" srcId="{BFBF169C-DE8F-4DC5-8BFA-6945261EDB9B}" destId="{CD2D38AA-C2C0-4609-B96A-2C20ED121B72}" srcOrd="0" destOrd="0" presId="urn:microsoft.com/office/officeart/2018/2/layout/IconVerticalSolidList"/>
    <dgm:cxn modelId="{CE233BDF-4926-4E7F-B2BE-59F8CBCA4929}" type="presParOf" srcId="{BFBF169C-DE8F-4DC5-8BFA-6945261EDB9B}" destId="{7877641E-4CC6-4BE2-9BC2-8A608FD865B3}" srcOrd="1" destOrd="0" presId="urn:microsoft.com/office/officeart/2018/2/layout/IconVerticalSolidList"/>
    <dgm:cxn modelId="{F97E8F6F-3C36-4781-BAAE-9522A9A53301}" type="presParOf" srcId="{BFBF169C-DE8F-4DC5-8BFA-6945261EDB9B}" destId="{172715C5-EA84-4E54-AD38-062AD562064B}" srcOrd="2" destOrd="0" presId="urn:microsoft.com/office/officeart/2018/2/layout/IconVerticalSolidList"/>
    <dgm:cxn modelId="{D09254ED-0D8A-465C-BE53-E8389E60562A}" type="presParOf" srcId="{BFBF169C-DE8F-4DC5-8BFA-6945261EDB9B}" destId="{C3F34911-2711-45BD-AD68-DE644AD95EA8}" srcOrd="3" destOrd="0" presId="urn:microsoft.com/office/officeart/2018/2/layout/IconVerticalSolidList"/>
    <dgm:cxn modelId="{B67D1DDE-75A1-4C62-92C0-B8CA3151F09E}" type="presParOf" srcId="{BFBF169C-DE8F-4DC5-8BFA-6945261EDB9B}" destId="{2D56530C-0142-49DF-8672-B93543806D5C}" srcOrd="4" destOrd="0" presId="urn:microsoft.com/office/officeart/2018/2/layout/IconVerticalSolidList"/>
    <dgm:cxn modelId="{E8EE2256-C86F-4FE0-86D6-9F55EA62EF84}" type="presParOf" srcId="{45A9E266-A7D7-4608-958A-39C6057CA954}" destId="{F23B609A-15EC-4AA3-A614-E97C1117A1E7}" srcOrd="1" destOrd="0" presId="urn:microsoft.com/office/officeart/2018/2/layout/IconVerticalSolidList"/>
    <dgm:cxn modelId="{09F2CAF7-B625-4B20-B54D-8E1BB54C1B35}" type="presParOf" srcId="{45A9E266-A7D7-4608-958A-39C6057CA954}" destId="{551CA407-63A0-4A4B-94A8-6E549CCCBBEF}" srcOrd="2" destOrd="0" presId="urn:microsoft.com/office/officeart/2018/2/layout/IconVerticalSolidList"/>
    <dgm:cxn modelId="{F4BD374B-6DF4-43F3-A486-D3DFD0E2C580}" type="presParOf" srcId="{551CA407-63A0-4A4B-94A8-6E549CCCBBEF}" destId="{CE1834BA-03DF-4023-B024-9BA25A840042}" srcOrd="0" destOrd="0" presId="urn:microsoft.com/office/officeart/2018/2/layout/IconVerticalSolidList"/>
    <dgm:cxn modelId="{8C7262A8-C05E-410D-A5F1-BFD9766534CF}" type="presParOf" srcId="{551CA407-63A0-4A4B-94A8-6E549CCCBBEF}" destId="{D0C384E2-552F-4057-A484-4EC72EA04CB4}" srcOrd="1" destOrd="0" presId="urn:microsoft.com/office/officeart/2018/2/layout/IconVerticalSolidList"/>
    <dgm:cxn modelId="{4B1FC0C5-9020-407A-A88F-86A74DBF42BB}" type="presParOf" srcId="{551CA407-63A0-4A4B-94A8-6E549CCCBBEF}" destId="{002B15A1-CA57-4D0E-8EB2-FB3F27820E3A}" srcOrd="2" destOrd="0" presId="urn:microsoft.com/office/officeart/2018/2/layout/IconVerticalSolidList"/>
    <dgm:cxn modelId="{52EC5243-E443-4E71-93CB-D4E2A20AA93C}" type="presParOf" srcId="{551CA407-63A0-4A4B-94A8-6E549CCCBBEF}" destId="{77903AE4-478F-4B72-85FD-37F522C2094B}" srcOrd="3" destOrd="0" presId="urn:microsoft.com/office/officeart/2018/2/layout/IconVerticalSolidList"/>
    <dgm:cxn modelId="{1909CE14-9844-4A98-9D78-BFB6B0FE9C24}" type="presParOf" srcId="{551CA407-63A0-4A4B-94A8-6E549CCCBBEF}" destId="{68EEF7E1-A789-8748-BC6B-D00EDC1E273C}" srcOrd="4" destOrd="0" presId="urn:microsoft.com/office/officeart/2018/2/layout/IconVerticalSolidList"/>
    <dgm:cxn modelId="{A8E49162-8078-4C6E-A981-414F846C66CD}" type="presParOf" srcId="{45A9E266-A7D7-4608-958A-39C6057CA954}" destId="{3180C096-C855-472E-A38B-D39AB9C12539}" srcOrd="3" destOrd="0" presId="urn:microsoft.com/office/officeart/2018/2/layout/IconVerticalSolidList"/>
    <dgm:cxn modelId="{CC6015A0-0F78-4E53-92C5-72F53930C970}" type="presParOf" srcId="{45A9E266-A7D7-4608-958A-39C6057CA954}" destId="{3F808A72-87FD-45D2-96CB-A99C996ED52F}" srcOrd="4" destOrd="0" presId="urn:microsoft.com/office/officeart/2018/2/layout/IconVerticalSolidList"/>
    <dgm:cxn modelId="{E3C5380A-51EB-4E32-8D16-966EE2CC746B}" type="presParOf" srcId="{3F808A72-87FD-45D2-96CB-A99C996ED52F}" destId="{CBDC5D45-308D-4CF8-9882-2D5031C86216}" srcOrd="0" destOrd="0" presId="urn:microsoft.com/office/officeart/2018/2/layout/IconVerticalSolidList"/>
    <dgm:cxn modelId="{2771ACAA-C9A2-4956-BCBE-67576BE92E1A}" type="presParOf" srcId="{3F808A72-87FD-45D2-96CB-A99C996ED52F}" destId="{534B42B7-FDF2-4EBE-9744-871D4B1B1875}" srcOrd="1" destOrd="0" presId="urn:microsoft.com/office/officeart/2018/2/layout/IconVerticalSolidList"/>
    <dgm:cxn modelId="{7187C326-1AB1-48AE-8173-D321E7EC2D7C}" type="presParOf" srcId="{3F808A72-87FD-45D2-96CB-A99C996ED52F}" destId="{3D8F7B3E-539B-4B1E-A2E6-784923751DC0}" srcOrd="2" destOrd="0" presId="urn:microsoft.com/office/officeart/2018/2/layout/IconVerticalSolidList"/>
    <dgm:cxn modelId="{45ABBA7A-E64A-4927-B482-49D564DDE751}" type="presParOf" srcId="{3F808A72-87FD-45D2-96CB-A99C996ED52F}" destId="{EE7C2F5C-8BC8-42DF-B6DD-691215E6E91F}" srcOrd="3" destOrd="0" presId="urn:microsoft.com/office/officeart/2018/2/layout/IconVerticalSolidList"/>
    <dgm:cxn modelId="{D9508BF8-09B2-4266-A743-98E7AB131773}" type="presParOf" srcId="{3F808A72-87FD-45D2-96CB-A99C996ED52F}" destId="{E128C89F-2832-E34F-AD79-6C15805D1610}" srcOrd="4" destOrd="0" presId="urn:microsoft.com/office/officeart/2018/2/layout/IconVerticalSolidList"/>
    <dgm:cxn modelId="{A4E25EA7-014E-4CC5-BEA8-F56C9D9084FD}" type="presParOf" srcId="{45A9E266-A7D7-4608-958A-39C6057CA954}" destId="{7FCB5063-1BCB-48E4-83EA-A97E461641DE}" srcOrd="5" destOrd="0" presId="urn:microsoft.com/office/officeart/2018/2/layout/IconVerticalSolidList"/>
    <dgm:cxn modelId="{36939F02-F4AB-4D6D-98D9-9973CF5F5120}" type="presParOf" srcId="{45A9E266-A7D7-4608-958A-39C6057CA954}" destId="{4664CD45-81A3-4238-8FA7-2772EA0D4849}" srcOrd="6" destOrd="0" presId="urn:microsoft.com/office/officeart/2018/2/layout/IconVerticalSolidList"/>
    <dgm:cxn modelId="{B0B635B3-48F8-4AC3-91D3-32513D06B377}" type="presParOf" srcId="{4664CD45-81A3-4238-8FA7-2772EA0D4849}" destId="{082981D4-069A-4003-AACD-0F408836CA87}" srcOrd="0" destOrd="0" presId="urn:microsoft.com/office/officeart/2018/2/layout/IconVerticalSolidList"/>
    <dgm:cxn modelId="{B565DC51-6CD6-4BF5-8C31-00E36E43E0DE}" type="presParOf" srcId="{4664CD45-81A3-4238-8FA7-2772EA0D4849}" destId="{4B07A431-7BC2-426F-83B0-6C9E786F8A5E}" srcOrd="1" destOrd="0" presId="urn:microsoft.com/office/officeart/2018/2/layout/IconVerticalSolidList"/>
    <dgm:cxn modelId="{5D699988-174F-4785-9910-DBD1CBF9ADF3}" type="presParOf" srcId="{4664CD45-81A3-4238-8FA7-2772EA0D4849}" destId="{7D4440A2-E316-4F8F-973A-840401E9F2B8}" srcOrd="2" destOrd="0" presId="urn:microsoft.com/office/officeart/2018/2/layout/IconVerticalSolidList"/>
    <dgm:cxn modelId="{A318FCDA-9985-452C-9D1B-53D9D93C561D}" type="presParOf" srcId="{4664CD45-81A3-4238-8FA7-2772EA0D4849}" destId="{96C6C427-0D3B-481D-AB95-33050BCA387A}" srcOrd="3" destOrd="0" presId="urn:microsoft.com/office/officeart/2018/2/layout/IconVerticalSolidList"/>
    <dgm:cxn modelId="{E6529AFB-A2CE-4473-AB19-39F076C88720}" type="presParOf" srcId="{4664CD45-81A3-4238-8FA7-2772EA0D4849}" destId="{0B3D37DE-C4A6-8E4D-BCEA-9026048E86D2}" srcOrd="4" destOrd="0" presId="urn:microsoft.com/office/officeart/2018/2/layout/IconVerticalSolidList"/>
    <dgm:cxn modelId="{29F137B1-C0CC-4980-8831-1A594F9530E1}" type="presParOf" srcId="{45A9E266-A7D7-4608-958A-39C6057CA954}" destId="{C12E8647-11A0-4F26-A61A-602DACE1DB44}" srcOrd="7" destOrd="0" presId="urn:microsoft.com/office/officeart/2018/2/layout/IconVerticalSolidList"/>
    <dgm:cxn modelId="{A419E186-5A53-4793-8D66-FC36217902DC}" type="presParOf" srcId="{45A9E266-A7D7-4608-958A-39C6057CA954}" destId="{21E2CE56-058F-0A40-8F17-81E898D6FBDD}" srcOrd="8" destOrd="0" presId="urn:microsoft.com/office/officeart/2018/2/layout/IconVerticalSolidList"/>
    <dgm:cxn modelId="{1269FC7E-0892-43CB-B3A4-7EA300ED2DDB}" type="presParOf" srcId="{21E2CE56-058F-0A40-8F17-81E898D6FBDD}" destId="{A6263B3F-A75F-EC4B-86DB-D07B6F42A923}" srcOrd="0" destOrd="0" presId="urn:microsoft.com/office/officeart/2018/2/layout/IconVerticalSolidList"/>
    <dgm:cxn modelId="{F03A039A-274D-4DD6-A08F-4D8C849B27B2}" type="presParOf" srcId="{21E2CE56-058F-0A40-8F17-81E898D6FBDD}" destId="{FE35BF0C-3756-DF49-82EF-812A9B1BCF2B}" srcOrd="1" destOrd="0" presId="urn:microsoft.com/office/officeart/2018/2/layout/IconVerticalSolidList"/>
    <dgm:cxn modelId="{8DBB9FC5-E754-44DC-BF97-563206537C52}" type="presParOf" srcId="{21E2CE56-058F-0A40-8F17-81E898D6FBDD}" destId="{D8289B66-AC9C-D344-A942-37224EAE0758}" srcOrd="2" destOrd="0" presId="urn:microsoft.com/office/officeart/2018/2/layout/IconVerticalSolidList"/>
    <dgm:cxn modelId="{4342E4E0-9EAB-4356-B2F4-E4D9055B5A0C}" type="presParOf" srcId="{21E2CE56-058F-0A40-8F17-81E898D6FBDD}" destId="{996D2EA8-8156-0F48-8E0B-DB684B346647}" srcOrd="3" destOrd="0" presId="urn:microsoft.com/office/officeart/2018/2/layout/IconVerticalSolidList"/>
    <dgm:cxn modelId="{69B9BAB1-7D69-4272-A5B5-A0DC5BE2AC9F}" type="presParOf" srcId="{21E2CE56-058F-0A40-8F17-81E898D6FBDD}" destId="{134BF144-BE31-C14D-94FB-8396F4736621}" srcOrd="4" destOrd="0" presId="urn:microsoft.com/office/officeart/2018/2/layout/IconVerticalSolidList"/>
    <dgm:cxn modelId="{69ADF483-ED25-4A40-B099-FF5F42A90014}" type="presParOf" srcId="{45A9E266-A7D7-4608-958A-39C6057CA954}" destId="{37C3DD2E-368E-BB46-AF42-A1A70F30C341}" srcOrd="9" destOrd="0" presId="urn:microsoft.com/office/officeart/2018/2/layout/IconVerticalSolidList"/>
    <dgm:cxn modelId="{1AC2703A-CC02-42A5-9379-F2026F36B9C5}" type="presParOf" srcId="{45A9E266-A7D7-4608-958A-39C6057CA954}" destId="{7AED4220-32B1-4F16-9467-282DA13E978F}" srcOrd="10" destOrd="0" presId="urn:microsoft.com/office/officeart/2018/2/layout/IconVerticalSolidList"/>
    <dgm:cxn modelId="{247A627E-5281-48C7-B189-2794CF4662DD}" type="presParOf" srcId="{7AED4220-32B1-4F16-9467-282DA13E978F}" destId="{BB8EB239-1D1B-4CA9-BFC8-B2C83F2C5F78}" srcOrd="0" destOrd="0" presId="urn:microsoft.com/office/officeart/2018/2/layout/IconVerticalSolidList"/>
    <dgm:cxn modelId="{58AD48BF-9B1D-4725-9C9C-A3C605CBDB5A}" type="presParOf" srcId="{7AED4220-32B1-4F16-9467-282DA13E978F}" destId="{6C167C00-B528-411E-B2C4-870F083E76E6}" srcOrd="1" destOrd="0" presId="urn:microsoft.com/office/officeart/2018/2/layout/IconVerticalSolidList"/>
    <dgm:cxn modelId="{A6BF8BDC-7D29-46B3-93BE-F23B8EE2A95F}" type="presParOf" srcId="{7AED4220-32B1-4F16-9467-282DA13E978F}" destId="{6E292D03-2823-4A2B-B898-F0446C5FCEE2}" srcOrd="2" destOrd="0" presId="urn:microsoft.com/office/officeart/2018/2/layout/IconVerticalSolidList"/>
    <dgm:cxn modelId="{5A00087B-A91F-4D75-8087-6B09D358C254}" type="presParOf" srcId="{7AED4220-32B1-4F16-9467-282DA13E978F}" destId="{42798F16-384F-4915-BAE6-E6AEE77416B8}" srcOrd="3" destOrd="0" presId="urn:microsoft.com/office/officeart/2018/2/layout/IconVerticalSolidList"/>
    <dgm:cxn modelId="{8F473D55-DC1C-4579-911E-02400418C618}" type="presParOf" srcId="{7AED4220-32B1-4F16-9467-282DA13E978F}" destId="{7C0AAAC5-6F16-5A44-8B65-DF53413951FA}" srcOrd="4" destOrd="0" presId="urn:microsoft.com/office/officeart/2018/2/layout/IconVerticalSolidList"/>
    <dgm:cxn modelId="{EFF2BF6D-860C-489D-9B1F-8C10135EBDB6}" type="presParOf" srcId="{45A9E266-A7D7-4608-958A-39C6057CA954}" destId="{2B2AAC33-C08B-404C-8C53-CE783BBB2BF4}" srcOrd="11" destOrd="0" presId="urn:microsoft.com/office/officeart/2018/2/layout/IconVerticalSolidList"/>
    <dgm:cxn modelId="{5A458E33-E1CC-4312-9F1F-EF5C4E28DEB9}" type="presParOf" srcId="{45A9E266-A7D7-4608-958A-39C6057CA954}" destId="{329FC33B-A248-4E88-9CB9-6BA685FBCD4B}" srcOrd="12" destOrd="0" presId="urn:microsoft.com/office/officeart/2018/2/layout/IconVerticalSolidList"/>
    <dgm:cxn modelId="{F73F1542-EA0D-45D5-9A61-4F6755183BA0}" type="presParOf" srcId="{329FC33B-A248-4E88-9CB9-6BA685FBCD4B}" destId="{13BEF984-DF87-48EF-90B4-B4867D2F1362}" srcOrd="0" destOrd="0" presId="urn:microsoft.com/office/officeart/2018/2/layout/IconVerticalSolidList"/>
    <dgm:cxn modelId="{ECC1856B-5710-46E7-A1F7-C04EC7B3052D}" type="presParOf" srcId="{329FC33B-A248-4E88-9CB9-6BA685FBCD4B}" destId="{538C825D-77E7-4AB1-B00B-E8084D010EE6}" srcOrd="1" destOrd="0" presId="urn:microsoft.com/office/officeart/2018/2/layout/IconVerticalSolidList"/>
    <dgm:cxn modelId="{5841F549-1D3F-401A-9DD9-564C2CDAAF53}" type="presParOf" srcId="{329FC33B-A248-4E88-9CB9-6BA685FBCD4B}" destId="{DD9FF429-9203-4C42-900D-418C75DCAEA3}" srcOrd="2" destOrd="0" presId="urn:microsoft.com/office/officeart/2018/2/layout/IconVerticalSolidList"/>
    <dgm:cxn modelId="{12A75EC4-D04D-49B5-B9E0-77E7C65C7E10}" type="presParOf" srcId="{329FC33B-A248-4E88-9CB9-6BA685FBCD4B}" destId="{C1749AAF-024A-4B20-A274-83206A2D0B39}" srcOrd="3" destOrd="0" presId="urn:microsoft.com/office/officeart/2018/2/layout/IconVerticalSolidList"/>
    <dgm:cxn modelId="{7147AD9F-6BEC-4D54-9866-DF0CE376F779}" type="presParOf" srcId="{329FC33B-A248-4E88-9CB9-6BA685FBCD4B}" destId="{9BE3AA6D-53EF-024D-9E28-DFE3368201A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A26C3-A904-8341-9175-CC3C86FC6A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FDC164E7-322C-7946-AC22-F43DD09459A4}">
      <dgm:prSet/>
      <dgm:spPr/>
      <dgm:t>
        <a:bodyPr/>
        <a:lstStyle/>
        <a:p>
          <a:r>
            <a:rPr kumimoji="1" lang="en-US"/>
            <a:t>PII Principals</a:t>
          </a:r>
          <a:endParaRPr lang="ja-JP"/>
        </a:p>
      </dgm:t>
    </dgm:pt>
    <dgm:pt modelId="{3ED97C13-3E00-CA4A-9F33-A60847C746DF}" type="parTrans" cxnId="{CC7CB76F-66A2-B04D-A16A-77A9B115D178}">
      <dgm:prSet/>
      <dgm:spPr/>
      <dgm:t>
        <a:bodyPr/>
        <a:lstStyle/>
        <a:p>
          <a:endParaRPr kumimoji="1" lang="ja-JP" altLang="en-US"/>
        </a:p>
      </dgm:t>
    </dgm:pt>
    <dgm:pt modelId="{4A0920E9-BF63-9441-895D-5D1C3453FD96}" type="sibTrans" cxnId="{CC7CB76F-66A2-B04D-A16A-77A9B115D178}">
      <dgm:prSet/>
      <dgm:spPr/>
      <dgm:t>
        <a:bodyPr/>
        <a:lstStyle/>
        <a:p>
          <a:endParaRPr kumimoji="1" lang="ja-JP" altLang="en-US"/>
        </a:p>
      </dgm:t>
    </dgm:pt>
    <dgm:pt modelId="{9F81277B-C0E8-7C4D-AA33-6C7F07989E7B}">
      <dgm:prSet custT="1"/>
      <dgm:spPr/>
      <dgm:t>
        <a:bodyPr/>
        <a:lstStyle/>
        <a:p>
          <a:r>
            <a:rPr kumimoji="1" lang="en-US" sz="1600"/>
            <a:t>PII</a:t>
          </a:r>
          <a:r>
            <a:rPr kumimoji="1" lang="ja-JP" sz="1600"/>
            <a:t>が関係する自然人</a:t>
          </a:r>
          <a:endParaRPr lang="ja-JP" sz="1600"/>
        </a:p>
      </dgm:t>
    </dgm:pt>
    <dgm:pt modelId="{E3DC9265-E106-C74B-9B60-6EC688AFD774}" type="parTrans" cxnId="{4C485844-C1CA-E048-9504-A63AB2463D10}">
      <dgm:prSet/>
      <dgm:spPr/>
      <dgm:t>
        <a:bodyPr/>
        <a:lstStyle/>
        <a:p>
          <a:endParaRPr kumimoji="1" lang="ja-JP" altLang="en-US"/>
        </a:p>
      </dgm:t>
    </dgm:pt>
    <dgm:pt modelId="{F3314B09-34FB-9049-A044-586F5A8088AC}" type="sibTrans" cxnId="{4C485844-C1CA-E048-9504-A63AB2463D10}">
      <dgm:prSet/>
      <dgm:spPr/>
      <dgm:t>
        <a:bodyPr/>
        <a:lstStyle/>
        <a:p>
          <a:endParaRPr kumimoji="1" lang="ja-JP" altLang="en-US"/>
        </a:p>
      </dgm:t>
    </dgm:pt>
    <dgm:pt modelId="{5ECF12A0-98ED-B348-ADFF-DA8E6F7A0FB8}">
      <dgm:prSet/>
      <dgm:spPr/>
      <dgm:t>
        <a:bodyPr/>
        <a:lstStyle/>
        <a:p>
          <a:r>
            <a:rPr kumimoji="1" lang="en-US"/>
            <a:t>PII controller </a:t>
          </a:r>
          <a:endParaRPr lang="ja-JP"/>
        </a:p>
      </dgm:t>
    </dgm:pt>
    <dgm:pt modelId="{4C64B100-C515-E449-97C7-01E9A635806C}" type="parTrans" cxnId="{46567078-F989-484F-A7E6-070FE20F57AD}">
      <dgm:prSet/>
      <dgm:spPr/>
      <dgm:t>
        <a:bodyPr/>
        <a:lstStyle/>
        <a:p>
          <a:endParaRPr kumimoji="1" lang="ja-JP" altLang="en-US"/>
        </a:p>
      </dgm:t>
    </dgm:pt>
    <dgm:pt modelId="{206BD66C-2E2A-E642-97BC-50CCCDD0D653}" type="sibTrans" cxnId="{46567078-F989-484F-A7E6-070FE20F57AD}">
      <dgm:prSet/>
      <dgm:spPr/>
      <dgm:t>
        <a:bodyPr/>
        <a:lstStyle/>
        <a:p>
          <a:endParaRPr kumimoji="1" lang="ja-JP" altLang="en-US"/>
        </a:p>
      </dgm:t>
    </dgm:pt>
    <dgm:pt modelId="{A0026B1B-E15B-164B-8765-29AD705BCE86}">
      <dgm:prSet custT="1"/>
      <dgm:spPr/>
      <dgm:t>
        <a:bodyPr/>
        <a:lstStyle/>
        <a:p>
          <a:r>
            <a:rPr kumimoji="1" lang="en-US" sz="1600"/>
            <a:t>PII</a:t>
          </a:r>
          <a:r>
            <a:rPr kumimoji="1" lang="ja-JP" sz="1600"/>
            <a:t>処理の行われる理由（目的）及び方法（意味）を決定</a:t>
          </a:r>
          <a:r>
            <a:rPr kumimoji="1" lang="ja-JP" altLang="en-US" sz="1600"/>
            <a:t>する</a:t>
          </a:r>
          <a:endParaRPr lang="ja-JP" sz="1600"/>
        </a:p>
      </dgm:t>
    </dgm:pt>
    <dgm:pt modelId="{8D845424-051C-F84C-A597-110A84D6A94D}" type="parTrans" cxnId="{D407AA3E-A1D5-0748-8A11-7264E43C09FB}">
      <dgm:prSet/>
      <dgm:spPr/>
      <dgm:t>
        <a:bodyPr/>
        <a:lstStyle/>
        <a:p>
          <a:endParaRPr kumimoji="1" lang="ja-JP" altLang="en-US"/>
        </a:p>
      </dgm:t>
    </dgm:pt>
    <dgm:pt modelId="{F3092BEC-7917-C24E-86F5-C2B125EFEAEB}" type="sibTrans" cxnId="{D407AA3E-A1D5-0748-8A11-7264E43C09FB}">
      <dgm:prSet/>
      <dgm:spPr/>
      <dgm:t>
        <a:bodyPr/>
        <a:lstStyle/>
        <a:p>
          <a:endParaRPr kumimoji="1" lang="ja-JP" altLang="en-US"/>
        </a:p>
      </dgm:t>
    </dgm:pt>
    <dgm:pt modelId="{FEFF4EDB-8340-584F-A500-19C29F335B8F}">
      <dgm:prSet/>
      <dgm:spPr/>
      <dgm:t>
        <a:bodyPr/>
        <a:lstStyle/>
        <a:p>
          <a:r>
            <a:rPr kumimoji="1" lang="en-US"/>
            <a:t>PII processor</a:t>
          </a:r>
          <a:endParaRPr lang="ja-JP"/>
        </a:p>
      </dgm:t>
    </dgm:pt>
    <dgm:pt modelId="{C434A7F2-CE6E-0C4C-845F-71E0403D4F74}" type="parTrans" cxnId="{D7BECB5C-9DED-524D-A712-F0E7FBC26081}">
      <dgm:prSet/>
      <dgm:spPr/>
      <dgm:t>
        <a:bodyPr/>
        <a:lstStyle/>
        <a:p>
          <a:endParaRPr kumimoji="1" lang="ja-JP" altLang="en-US"/>
        </a:p>
      </dgm:t>
    </dgm:pt>
    <dgm:pt modelId="{4317B542-4723-264E-A379-07123E98645E}" type="sibTrans" cxnId="{D7BECB5C-9DED-524D-A712-F0E7FBC26081}">
      <dgm:prSet/>
      <dgm:spPr/>
      <dgm:t>
        <a:bodyPr/>
        <a:lstStyle/>
        <a:p>
          <a:endParaRPr kumimoji="1" lang="ja-JP" altLang="en-US"/>
        </a:p>
      </dgm:t>
    </dgm:pt>
    <dgm:pt modelId="{6B01EC98-5CDF-E840-9BE4-916375D25C3A}">
      <dgm:prSet custT="1"/>
      <dgm:spPr/>
      <dgm:t>
        <a:bodyPr/>
        <a:lstStyle/>
        <a:p>
          <a:r>
            <a:rPr kumimoji="1" lang="en-US" sz="1600"/>
            <a:t>PII</a:t>
          </a:r>
          <a:r>
            <a:rPr kumimoji="1" lang="ja-JP" sz="1600"/>
            <a:t>コントローラに代わって</a:t>
          </a:r>
          <a:r>
            <a:rPr kumimoji="1" lang="en-US" sz="1600"/>
            <a:t>PII</a:t>
          </a:r>
          <a:r>
            <a:rPr kumimoji="1" lang="ja-JP" sz="1600"/>
            <a:t>処理を実行し、また</a:t>
          </a:r>
          <a:r>
            <a:rPr kumimoji="1" lang="en-US" sz="1600"/>
            <a:t>PII</a:t>
          </a:r>
          <a:r>
            <a:rPr kumimoji="1" lang="ja-JP" sz="1600"/>
            <a:t>コントローラの指示に従って動作し、規定のプライバシー要件を順守し、対応するプライバシーコントロールを実装する</a:t>
          </a:r>
          <a:endParaRPr lang="ja-JP" sz="1600"/>
        </a:p>
      </dgm:t>
    </dgm:pt>
    <dgm:pt modelId="{361AC1DC-7B4C-5142-9961-67B97641387D}" type="parTrans" cxnId="{8D982398-4118-BB45-9DDB-226220CDA030}">
      <dgm:prSet/>
      <dgm:spPr/>
      <dgm:t>
        <a:bodyPr/>
        <a:lstStyle/>
        <a:p>
          <a:endParaRPr kumimoji="1" lang="ja-JP" altLang="en-US"/>
        </a:p>
      </dgm:t>
    </dgm:pt>
    <dgm:pt modelId="{1EC5E3B3-AD34-1B47-962C-2FDE03348FAD}" type="sibTrans" cxnId="{8D982398-4118-BB45-9DDB-226220CDA030}">
      <dgm:prSet/>
      <dgm:spPr/>
      <dgm:t>
        <a:bodyPr/>
        <a:lstStyle/>
        <a:p>
          <a:endParaRPr kumimoji="1" lang="ja-JP" altLang="en-US"/>
        </a:p>
      </dgm:t>
    </dgm:pt>
    <dgm:pt modelId="{7C2DC9FA-2BE4-6D41-956D-C8C72B2D526F}">
      <dgm:prSet/>
      <dgm:spPr/>
      <dgm:t>
        <a:bodyPr/>
        <a:lstStyle/>
        <a:p>
          <a:r>
            <a:rPr kumimoji="1" lang="en-US"/>
            <a:t>3rdParty</a:t>
          </a:r>
          <a:endParaRPr lang="ja-JP"/>
        </a:p>
      </dgm:t>
    </dgm:pt>
    <dgm:pt modelId="{33D6D7F5-3E46-054C-A87A-62A5BB3E8F31}" type="parTrans" cxnId="{22C588C6-7EFF-3C45-B001-8480ED515679}">
      <dgm:prSet/>
      <dgm:spPr/>
      <dgm:t>
        <a:bodyPr/>
        <a:lstStyle/>
        <a:p>
          <a:endParaRPr kumimoji="1" lang="ja-JP" altLang="en-US"/>
        </a:p>
      </dgm:t>
    </dgm:pt>
    <dgm:pt modelId="{F4296C58-E3FD-894B-B84D-3328962B5C86}" type="sibTrans" cxnId="{22C588C6-7EFF-3C45-B001-8480ED515679}">
      <dgm:prSet/>
      <dgm:spPr/>
      <dgm:t>
        <a:bodyPr/>
        <a:lstStyle/>
        <a:p>
          <a:endParaRPr kumimoji="1" lang="ja-JP" altLang="en-US"/>
        </a:p>
      </dgm:t>
    </dgm:pt>
    <dgm:pt modelId="{0E1B5A49-FFE1-5A4B-B745-6A621F1586F2}">
      <dgm:prSet custT="1"/>
      <dgm:spPr/>
      <dgm:t>
        <a:bodyPr/>
        <a:lstStyle/>
        <a:p>
          <a:r>
            <a:rPr kumimoji="1" lang="en-US" sz="1600"/>
            <a:t>PII</a:t>
          </a:r>
          <a:r>
            <a:rPr kumimoji="1" lang="ja-JP" sz="1600"/>
            <a:t>を</a:t>
          </a:r>
          <a:r>
            <a:rPr kumimoji="1" lang="en-US" sz="1600"/>
            <a:t>PII</a:t>
          </a:r>
          <a:r>
            <a:rPr kumimoji="1" lang="ja-JP" sz="1600"/>
            <a:t>コントローラや</a:t>
          </a:r>
          <a:r>
            <a:rPr kumimoji="1" lang="en-US" sz="1600"/>
            <a:t>PII</a:t>
          </a:r>
          <a:r>
            <a:rPr kumimoji="1" lang="ja-JP" sz="1600"/>
            <a:t>プロセッサから受け取ることができるが、処理はしない</a:t>
          </a:r>
          <a:endParaRPr lang="ja-JP" sz="1600"/>
        </a:p>
      </dgm:t>
    </dgm:pt>
    <dgm:pt modelId="{BECDC6AC-383A-A54B-B69B-CD2C774682F1}" type="parTrans" cxnId="{58C4E631-F93F-634E-B698-5FCCAD15AFB7}">
      <dgm:prSet/>
      <dgm:spPr/>
      <dgm:t>
        <a:bodyPr/>
        <a:lstStyle/>
        <a:p>
          <a:endParaRPr kumimoji="1" lang="ja-JP" altLang="en-US"/>
        </a:p>
      </dgm:t>
    </dgm:pt>
    <dgm:pt modelId="{53C79987-2958-0846-A36B-2181C1F3B06F}" type="sibTrans" cxnId="{58C4E631-F93F-634E-B698-5FCCAD15AFB7}">
      <dgm:prSet/>
      <dgm:spPr/>
      <dgm:t>
        <a:bodyPr/>
        <a:lstStyle/>
        <a:p>
          <a:endParaRPr kumimoji="1" lang="ja-JP" altLang="en-US"/>
        </a:p>
      </dgm:t>
    </dgm:pt>
    <dgm:pt modelId="{FC7B1289-73DB-F949-AB9F-2981737F8088}" type="pres">
      <dgm:prSet presAssocID="{ABEA26C3-A904-8341-9175-CC3C86FC6AE0}" presName="Name0" presStyleCnt="0">
        <dgm:presLayoutVars>
          <dgm:dir/>
          <dgm:animLvl val="lvl"/>
          <dgm:resizeHandles val="exact"/>
        </dgm:presLayoutVars>
      </dgm:prSet>
      <dgm:spPr/>
    </dgm:pt>
    <dgm:pt modelId="{8A39F5E7-91FD-EB41-BCCE-E4138D04AB5D}" type="pres">
      <dgm:prSet presAssocID="{FDC164E7-322C-7946-AC22-F43DD09459A4}" presName="linNode" presStyleCnt="0"/>
      <dgm:spPr/>
    </dgm:pt>
    <dgm:pt modelId="{7222DC09-29AE-F046-AC53-4D8270AF8497}" type="pres">
      <dgm:prSet presAssocID="{FDC164E7-322C-7946-AC22-F43DD09459A4}" presName="parentText" presStyleLbl="node1" presStyleIdx="0" presStyleCnt="4" custScaleX="63170">
        <dgm:presLayoutVars>
          <dgm:chMax val="1"/>
          <dgm:bulletEnabled val="1"/>
        </dgm:presLayoutVars>
      </dgm:prSet>
      <dgm:spPr/>
    </dgm:pt>
    <dgm:pt modelId="{DC567500-CD19-E649-A54E-BF77FD7743DF}" type="pres">
      <dgm:prSet presAssocID="{FDC164E7-322C-7946-AC22-F43DD09459A4}" presName="descendantText" presStyleLbl="alignAccFollowNode1" presStyleIdx="0" presStyleCnt="4" custScaleX="122396">
        <dgm:presLayoutVars>
          <dgm:bulletEnabled val="1"/>
        </dgm:presLayoutVars>
      </dgm:prSet>
      <dgm:spPr/>
    </dgm:pt>
    <dgm:pt modelId="{564F2D83-9276-C14A-951C-7DE70444EB2F}" type="pres">
      <dgm:prSet presAssocID="{4A0920E9-BF63-9441-895D-5D1C3453FD96}" presName="sp" presStyleCnt="0"/>
      <dgm:spPr/>
    </dgm:pt>
    <dgm:pt modelId="{63D150FB-FFA3-7449-BA50-2DD8AA65543A}" type="pres">
      <dgm:prSet presAssocID="{5ECF12A0-98ED-B348-ADFF-DA8E6F7A0FB8}" presName="linNode" presStyleCnt="0"/>
      <dgm:spPr/>
    </dgm:pt>
    <dgm:pt modelId="{4069849D-6DCF-054D-9A2D-ADB7D5F4E3E6}" type="pres">
      <dgm:prSet presAssocID="{5ECF12A0-98ED-B348-ADFF-DA8E6F7A0FB8}" presName="parentText" presStyleLbl="node1" presStyleIdx="1" presStyleCnt="4" custScaleX="63170">
        <dgm:presLayoutVars>
          <dgm:chMax val="1"/>
          <dgm:bulletEnabled val="1"/>
        </dgm:presLayoutVars>
      </dgm:prSet>
      <dgm:spPr/>
    </dgm:pt>
    <dgm:pt modelId="{4E66D65C-CB97-3945-A714-4A658D37F9B8}" type="pres">
      <dgm:prSet presAssocID="{5ECF12A0-98ED-B348-ADFF-DA8E6F7A0FB8}" presName="descendantText" presStyleLbl="alignAccFollowNode1" presStyleIdx="1" presStyleCnt="4" custScaleX="122396">
        <dgm:presLayoutVars>
          <dgm:bulletEnabled val="1"/>
        </dgm:presLayoutVars>
      </dgm:prSet>
      <dgm:spPr/>
    </dgm:pt>
    <dgm:pt modelId="{C3AB0DEE-3BFA-314A-A067-862C0D3CFF43}" type="pres">
      <dgm:prSet presAssocID="{206BD66C-2E2A-E642-97BC-50CCCDD0D653}" presName="sp" presStyleCnt="0"/>
      <dgm:spPr/>
    </dgm:pt>
    <dgm:pt modelId="{28C1ACC6-DE3E-C042-88C4-66BA22833D6E}" type="pres">
      <dgm:prSet presAssocID="{FEFF4EDB-8340-584F-A500-19C29F335B8F}" presName="linNode" presStyleCnt="0"/>
      <dgm:spPr/>
    </dgm:pt>
    <dgm:pt modelId="{4AA64508-A776-BE41-9DD8-457EB809120E}" type="pres">
      <dgm:prSet presAssocID="{FEFF4EDB-8340-584F-A500-19C29F335B8F}" presName="parentText" presStyleLbl="node1" presStyleIdx="2" presStyleCnt="4" custScaleX="63170">
        <dgm:presLayoutVars>
          <dgm:chMax val="1"/>
          <dgm:bulletEnabled val="1"/>
        </dgm:presLayoutVars>
      </dgm:prSet>
      <dgm:spPr/>
    </dgm:pt>
    <dgm:pt modelId="{DF182B39-5C2C-584C-BA62-882EAE591CDF}" type="pres">
      <dgm:prSet presAssocID="{FEFF4EDB-8340-584F-A500-19C29F335B8F}" presName="descendantText" presStyleLbl="alignAccFollowNode1" presStyleIdx="2" presStyleCnt="4" custScaleX="122396">
        <dgm:presLayoutVars>
          <dgm:bulletEnabled val="1"/>
        </dgm:presLayoutVars>
      </dgm:prSet>
      <dgm:spPr/>
    </dgm:pt>
    <dgm:pt modelId="{59FF78A2-5778-8543-AACB-D7AF89702894}" type="pres">
      <dgm:prSet presAssocID="{4317B542-4723-264E-A379-07123E98645E}" presName="sp" presStyleCnt="0"/>
      <dgm:spPr/>
    </dgm:pt>
    <dgm:pt modelId="{B9E055B5-2564-4549-93ED-FE8E526F48C4}" type="pres">
      <dgm:prSet presAssocID="{7C2DC9FA-2BE4-6D41-956D-C8C72B2D526F}" presName="linNode" presStyleCnt="0"/>
      <dgm:spPr/>
    </dgm:pt>
    <dgm:pt modelId="{AA1A0D92-CF3C-E04B-B149-44100F8BE209}" type="pres">
      <dgm:prSet presAssocID="{7C2DC9FA-2BE4-6D41-956D-C8C72B2D526F}" presName="parentText" presStyleLbl="node1" presStyleIdx="3" presStyleCnt="4" custScaleX="63170">
        <dgm:presLayoutVars>
          <dgm:chMax val="1"/>
          <dgm:bulletEnabled val="1"/>
        </dgm:presLayoutVars>
      </dgm:prSet>
      <dgm:spPr/>
    </dgm:pt>
    <dgm:pt modelId="{7ACA2665-C7C7-3346-931A-7B3CD8A3286B}" type="pres">
      <dgm:prSet presAssocID="{7C2DC9FA-2BE4-6D41-956D-C8C72B2D526F}" presName="descendantText" presStyleLbl="alignAccFollowNode1" presStyleIdx="3" presStyleCnt="4" custScaleX="122396">
        <dgm:presLayoutVars>
          <dgm:bulletEnabled val="1"/>
        </dgm:presLayoutVars>
      </dgm:prSet>
      <dgm:spPr/>
    </dgm:pt>
  </dgm:ptLst>
  <dgm:cxnLst>
    <dgm:cxn modelId="{44721705-E6A9-8F4E-BDFD-B96818B3681C}" type="presOf" srcId="{FDC164E7-322C-7946-AC22-F43DD09459A4}" destId="{7222DC09-29AE-F046-AC53-4D8270AF8497}" srcOrd="0" destOrd="0" presId="urn:microsoft.com/office/officeart/2005/8/layout/vList5"/>
    <dgm:cxn modelId="{58C4E631-F93F-634E-B698-5FCCAD15AFB7}" srcId="{7C2DC9FA-2BE4-6D41-956D-C8C72B2D526F}" destId="{0E1B5A49-FFE1-5A4B-B745-6A621F1586F2}" srcOrd="0" destOrd="0" parTransId="{BECDC6AC-383A-A54B-B69B-CD2C774682F1}" sibTransId="{53C79987-2958-0846-A36B-2181C1F3B06F}"/>
    <dgm:cxn modelId="{683EA234-9FBA-3840-B70D-FEED5451F44D}" type="presOf" srcId="{5ECF12A0-98ED-B348-ADFF-DA8E6F7A0FB8}" destId="{4069849D-6DCF-054D-9A2D-ADB7D5F4E3E6}" srcOrd="0" destOrd="0" presId="urn:microsoft.com/office/officeart/2005/8/layout/vList5"/>
    <dgm:cxn modelId="{D407AA3E-A1D5-0748-8A11-7264E43C09FB}" srcId="{5ECF12A0-98ED-B348-ADFF-DA8E6F7A0FB8}" destId="{A0026B1B-E15B-164B-8765-29AD705BCE86}" srcOrd="0" destOrd="0" parTransId="{8D845424-051C-F84C-A597-110A84D6A94D}" sibTransId="{F3092BEC-7917-C24E-86F5-C2B125EFEAEB}"/>
    <dgm:cxn modelId="{D7BECB5C-9DED-524D-A712-F0E7FBC26081}" srcId="{ABEA26C3-A904-8341-9175-CC3C86FC6AE0}" destId="{FEFF4EDB-8340-584F-A500-19C29F335B8F}" srcOrd="2" destOrd="0" parTransId="{C434A7F2-CE6E-0C4C-845F-71E0403D4F74}" sibTransId="{4317B542-4723-264E-A379-07123E98645E}"/>
    <dgm:cxn modelId="{F45AD243-BEB7-A546-B9E5-0E41FB6AD289}" type="presOf" srcId="{A0026B1B-E15B-164B-8765-29AD705BCE86}" destId="{4E66D65C-CB97-3945-A714-4A658D37F9B8}" srcOrd="0" destOrd="0" presId="urn:microsoft.com/office/officeart/2005/8/layout/vList5"/>
    <dgm:cxn modelId="{4C485844-C1CA-E048-9504-A63AB2463D10}" srcId="{FDC164E7-322C-7946-AC22-F43DD09459A4}" destId="{9F81277B-C0E8-7C4D-AA33-6C7F07989E7B}" srcOrd="0" destOrd="0" parTransId="{E3DC9265-E106-C74B-9B60-6EC688AFD774}" sibTransId="{F3314B09-34FB-9049-A044-586F5A8088AC}"/>
    <dgm:cxn modelId="{AADA2D6D-0BE4-2C4C-83BB-C18BDBF03F85}" type="presOf" srcId="{ABEA26C3-A904-8341-9175-CC3C86FC6AE0}" destId="{FC7B1289-73DB-F949-AB9F-2981737F8088}" srcOrd="0" destOrd="0" presId="urn:microsoft.com/office/officeart/2005/8/layout/vList5"/>
    <dgm:cxn modelId="{CC7CB76F-66A2-B04D-A16A-77A9B115D178}" srcId="{ABEA26C3-A904-8341-9175-CC3C86FC6AE0}" destId="{FDC164E7-322C-7946-AC22-F43DD09459A4}" srcOrd="0" destOrd="0" parTransId="{3ED97C13-3E00-CA4A-9F33-A60847C746DF}" sibTransId="{4A0920E9-BF63-9441-895D-5D1C3453FD96}"/>
    <dgm:cxn modelId="{6583E055-0881-4C4E-8CA8-5F4A59AFC097}" type="presOf" srcId="{6B01EC98-5CDF-E840-9BE4-916375D25C3A}" destId="{DF182B39-5C2C-584C-BA62-882EAE591CDF}" srcOrd="0" destOrd="0" presId="urn:microsoft.com/office/officeart/2005/8/layout/vList5"/>
    <dgm:cxn modelId="{46567078-F989-484F-A7E6-070FE20F57AD}" srcId="{ABEA26C3-A904-8341-9175-CC3C86FC6AE0}" destId="{5ECF12A0-98ED-B348-ADFF-DA8E6F7A0FB8}" srcOrd="1" destOrd="0" parTransId="{4C64B100-C515-E449-97C7-01E9A635806C}" sibTransId="{206BD66C-2E2A-E642-97BC-50CCCDD0D653}"/>
    <dgm:cxn modelId="{5A98FA58-80D0-4D4E-A232-A01857F5B5F0}" type="presOf" srcId="{7C2DC9FA-2BE4-6D41-956D-C8C72B2D526F}" destId="{AA1A0D92-CF3C-E04B-B149-44100F8BE209}" srcOrd="0" destOrd="0" presId="urn:microsoft.com/office/officeart/2005/8/layout/vList5"/>
    <dgm:cxn modelId="{3DF5918D-8034-D74A-86AB-A978C707446E}" type="presOf" srcId="{9F81277B-C0E8-7C4D-AA33-6C7F07989E7B}" destId="{DC567500-CD19-E649-A54E-BF77FD7743DF}" srcOrd="0" destOrd="0" presId="urn:microsoft.com/office/officeart/2005/8/layout/vList5"/>
    <dgm:cxn modelId="{8D982398-4118-BB45-9DDB-226220CDA030}" srcId="{FEFF4EDB-8340-584F-A500-19C29F335B8F}" destId="{6B01EC98-5CDF-E840-9BE4-916375D25C3A}" srcOrd="0" destOrd="0" parTransId="{361AC1DC-7B4C-5142-9961-67B97641387D}" sibTransId="{1EC5E3B3-AD34-1B47-962C-2FDE03348FAD}"/>
    <dgm:cxn modelId="{22C588C6-7EFF-3C45-B001-8480ED515679}" srcId="{ABEA26C3-A904-8341-9175-CC3C86FC6AE0}" destId="{7C2DC9FA-2BE4-6D41-956D-C8C72B2D526F}" srcOrd="3" destOrd="0" parTransId="{33D6D7F5-3E46-054C-A87A-62A5BB3E8F31}" sibTransId="{F4296C58-E3FD-894B-B84D-3328962B5C86}"/>
    <dgm:cxn modelId="{46739DDB-37B9-B943-BA61-1B76C4890521}" type="presOf" srcId="{0E1B5A49-FFE1-5A4B-B745-6A621F1586F2}" destId="{7ACA2665-C7C7-3346-931A-7B3CD8A3286B}" srcOrd="0" destOrd="0" presId="urn:microsoft.com/office/officeart/2005/8/layout/vList5"/>
    <dgm:cxn modelId="{31DC24F7-9615-C44B-A5E3-2B4B2176C811}" type="presOf" srcId="{FEFF4EDB-8340-584F-A500-19C29F335B8F}" destId="{4AA64508-A776-BE41-9DD8-457EB809120E}" srcOrd="0" destOrd="0" presId="urn:microsoft.com/office/officeart/2005/8/layout/vList5"/>
    <dgm:cxn modelId="{8FCDA9E7-9ACB-2044-B543-02C2208B5C78}" type="presParOf" srcId="{FC7B1289-73DB-F949-AB9F-2981737F8088}" destId="{8A39F5E7-91FD-EB41-BCCE-E4138D04AB5D}" srcOrd="0" destOrd="0" presId="urn:microsoft.com/office/officeart/2005/8/layout/vList5"/>
    <dgm:cxn modelId="{4EDDFE7F-E090-344E-BFA0-54CFCAD5553A}" type="presParOf" srcId="{8A39F5E7-91FD-EB41-BCCE-E4138D04AB5D}" destId="{7222DC09-29AE-F046-AC53-4D8270AF8497}" srcOrd="0" destOrd="0" presId="urn:microsoft.com/office/officeart/2005/8/layout/vList5"/>
    <dgm:cxn modelId="{69282007-7DAF-724F-8617-EF2A404DB106}" type="presParOf" srcId="{8A39F5E7-91FD-EB41-BCCE-E4138D04AB5D}" destId="{DC567500-CD19-E649-A54E-BF77FD7743DF}" srcOrd="1" destOrd="0" presId="urn:microsoft.com/office/officeart/2005/8/layout/vList5"/>
    <dgm:cxn modelId="{AC7DF90A-F07C-BD47-AB13-B28EA5A76DFD}" type="presParOf" srcId="{FC7B1289-73DB-F949-AB9F-2981737F8088}" destId="{564F2D83-9276-C14A-951C-7DE70444EB2F}" srcOrd="1" destOrd="0" presId="urn:microsoft.com/office/officeart/2005/8/layout/vList5"/>
    <dgm:cxn modelId="{44DE06A3-9CFA-D24C-AB95-FE732580DFBD}" type="presParOf" srcId="{FC7B1289-73DB-F949-AB9F-2981737F8088}" destId="{63D150FB-FFA3-7449-BA50-2DD8AA65543A}" srcOrd="2" destOrd="0" presId="urn:microsoft.com/office/officeart/2005/8/layout/vList5"/>
    <dgm:cxn modelId="{09661FBD-6150-584A-AB86-A95D25E7B292}" type="presParOf" srcId="{63D150FB-FFA3-7449-BA50-2DD8AA65543A}" destId="{4069849D-6DCF-054D-9A2D-ADB7D5F4E3E6}" srcOrd="0" destOrd="0" presId="urn:microsoft.com/office/officeart/2005/8/layout/vList5"/>
    <dgm:cxn modelId="{2F898CE0-2FA7-2A47-B490-83528F8F025D}" type="presParOf" srcId="{63D150FB-FFA3-7449-BA50-2DD8AA65543A}" destId="{4E66D65C-CB97-3945-A714-4A658D37F9B8}" srcOrd="1" destOrd="0" presId="urn:microsoft.com/office/officeart/2005/8/layout/vList5"/>
    <dgm:cxn modelId="{5663703D-3082-1545-AC87-B4251AB90305}" type="presParOf" srcId="{FC7B1289-73DB-F949-AB9F-2981737F8088}" destId="{C3AB0DEE-3BFA-314A-A067-862C0D3CFF43}" srcOrd="3" destOrd="0" presId="urn:microsoft.com/office/officeart/2005/8/layout/vList5"/>
    <dgm:cxn modelId="{5B17A754-9F78-F947-80D7-2A85E764472A}" type="presParOf" srcId="{FC7B1289-73DB-F949-AB9F-2981737F8088}" destId="{28C1ACC6-DE3E-C042-88C4-66BA22833D6E}" srcOrd="4" destOrd="0" presId="urn:microsoft.com/office/officeart/2005/8/layout/vList5"/>
    <dgm:cxn modelId="{BFDB5AF6-A86E-BC4C-817B-30AAAD3B5DD3}" type="presParOf" srcId="{28C1ACC6-DE3E-C042-88C4-66BA22833D6E}" destId="{4AA64508-A776-BE41-9DD8-457EB809120E}" srcOrd="0" destOrd="0" presId="urn:microsoft.com/office/officeart/2005/8/layout/vList5"/>
    <dgm:cxn modelId="{A4D2BB00-E4BA-2840-AB00-46A8CDD1B8BD}" type="presParOf" srcId="{28C1ACC6-DE3E-C042-88C4-66BA22833D6E}" destId="{DF182B39-5C2C-584C-BA62-882EAE591CDF}" srcOrd="1" destOrd="0" presId="urn:microsoft.com/office/officeart/2005/8/layout/vList5"/>
    <dgm:cxn modelId="{7C78FA50-C559-BF43-B3A8-BBBEBA57EA71}" type="presParOf" srcId="{FC7B1289-73DB-F949-AB9F-2981737F8088}" destId="{59FF78A2-5778-8543-AACB-D7AF89702894}" srcOrd="5" destOrd="0" presId="urn:microsoft.com/office/officeart/2005/8/layout/vList5"/>
    <dgm:cxn modelId="{CB1C6882-4CA5-7248-825E-93DEA3049F79}" type="presParOf" srcId="{FC7B1289-73DB-F949-AB9F-2981737F8088}" destId="{B9E055B5-2564-4549-93ED-FE8E526F48C4}" srcOrd="6" destOrd="0" presId="urn:microsoft.com/office/officeart/2005/8/layout/vList5"/>
    <dgm:cxn modelId="{C2A1482E-0D6D-CB4B-9C7B-809D124E6202}" type="presParOf" srcId="{B9E055B5-2564-4549-93ED-FE8E526F48C4}" destId="{AA1A0D92-CF3C-E04B-B149-44100F8BE209}" srcOrd="0" destOrd="0" presId="urn:microsoft.com/office/officeart/2005/8/layout/vList5"/>
    <dgm:cxn modelId="{311A3585-33F4-A942-AC3D-24193DA65779}" type="presParOf" srcId="{B9E055B5-2564-4549-93ED-FE8E526F48C4}" destId="{7ACA2665-C7C7-3346-931A-7B3CD8A328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D38AA-C2C0-4609-B96A-2C20ED121B72}">
      <dsp:nvSpPr>
        <dsp:cNvPr id="0" name=""/>
        <dsp:cNvSpPr/>
      </dsp:nvSpPr>
      <dsp:spPr>
        <a:xfrm>
          <a:off x="0" y="0"/>
          <a:ext cx="8049359" cy="439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77641E-4CC6-4BE2-9BC2-8A608FD865B3}">
      <dsp:nvSpPr>
        <dsp:cNvPr id="0" name=""/>
        <dsp:cNvSpPr/>
      </dsp:nvSpPr>
      <dsp:spPr>
        <a:xfrm>
          <a:off x="132856" y="99138"/>
          <a:ext cx="241557" cy="24155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34911-2711-45BD-AD68-DE644AD95EA8}">
      <dsp:nvSpPr>
        <dsp:cNvPr id="0" name=""/>
        <dsp:cNvSpPr/>
      </dsp:nvSpPr>
      <dsp:spPr>
        <a:xfrm>
          <a:off x="507270" y="319"/>
          <a:ext cx="3622211"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711200">
            <a:lnSpc>
              <a:spcPct val="100000"/>
            </a:lnSpc>
            <a:spcBef>
              <a:spcPct val="0"/>
            </a:spcBef>
            <a:spcAft>
              <a:spcPct val="35000"/>
            </a:spcAft>
            <a:buNone/>
          </a:pPr>
          <a:r>
            <a:rPr kumimoji="1" lang="ja-JP" altLang="en-US" sz="1600" kern="1200" dirty="0"/>
            <a:t>プロジェクト概要</a:t>
          </a:r>
        </a:p>
      </dsp:txBody>
      <dsp:txXfrm>
        <a:off x="507270" y="319"/>
        <a:ext cx="3622211" cy="439195"/>
      </dsp:txXfrm>
    </dsp:sp>
    <dsp:sp modelId="{2D56530C-0142-49DF-8672-B93543806D5C}">
      <dsp:nvSpPr>
        <dsp:cNvPr id="0" name=""/>
        <dsp:cNvSpPr/>
      </dsp:nvSpPr>
      <dsp:spPr>
        <a:xfrm>
          <a:off x="4129482" y="319"/>
          <a:ext cx="3919876"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533400">
            <a:lnSpc>
              <a:spcPct val="100000"/>
            </a:lnSpc>
            <a:spcBef>
              <a:spcPct val="0"/>
            </a:spcBef>
            <a:spcAft>
              <a:spcPct val="35000"/>
            </a:spcAft>
            <a:buNone/>
          </a:pPr>
          <a:r>
            <a:rPr kumimoji="1" lang="ja-JP" altLang="en-US" sz="1200" kern="1200"/>
            <a:t>適用するプロジェクトの概要</a:t>
          </a:r>
        </a:p>
      </dsp:txBody>
      <dsp:txXfrm>
        <a:off x="4129482" y="319"/>
        <a:ext cx="3919876" cy="439195"/>
      </dsp:txXfrm>
    </dsp:sp>
    <dsp:sp modelId="{CE1834BA-03DF-4023-B024-9BA25A840042}">
      <dsp:nvSpPr>
        <dsp:cNvPr id="0" name=""/>
        <dsp:cNvSpPr/>
      </dsp:nvSpPr>
      <dsp:spPr>
        <a:xfrm>
          <a:off x="0" y="549313"/>
          <a:ext cx="8049359" cy="439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C384E2-552F-4057-A484-4EC72EA04CB4}">
      <dsp:nvSpPr>
        <dsp:cNvPr id="0" name=""/>
        <dsp:cNvSpPr/>
      </dsp:nvSpPr>
      <dsp:spPr>
        <a:xfrm>
          <a:off x="132856" y="648132"/>
          <a:ext cx="241557" cy="241557"/>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903AE4-478F-4B72-85FD-37F522C2094B}">
      <dsp:nvSpPr>
        <dsp:cNvPr id="0" name=""/>
        <dsp:cNvSpPr/>
      </dsp:nvSpPr>
      <dsp:spPr>
        <a:xfrm>
          <a:off x="507270" y="549313"/>
          <a:ext cx="3622211"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711200">
            <a:lnSpc>
              <a:spcPct val="100000"/>
            </a:lnSpc>
            <a:spcBef>
              <a:spcPct val="0"/>
            </a:spcBef>
            <a:spcAft>
              <a:spcPct val="35000"/>
            </a:spcAft>
            <a:buNone/>
          </a:pPr>
          <a:r>
            <a:rPr lang="en-US" altLang="ja-JP" sz="1600" kern="1200" dirty="0"/>
            <a:t>1.</a:t>
          </a:r>
          <a:r>
            <a:rPr lang="ja-JP" sz="1600" kern="1200" dirty="0"/>
            <a:t>ステークホルダリスト</a:t>
          </a:r>
          <a:endParaRPr lang="en-US" sz="1600" kern="1200" dirty="0"/>
        </a:p>
      </dsp:txBody>
      <dsp:txXfrm>
        <a:off x="507270" y="549313"/>
        <a:ext cx="3622211" cy="439195"/>
      </dsp:txXfrm>
    </dsp:sp>
    <dsp:sp modelId="{68EEF7E1-A789-8748-BC6B-D00EDC1E273C}">
      <dsp:nvSpPr>
        <dsp:cNvPr id="0" name=""/>
        <dsp:cNvSpPr/>
      </dsp:nvSpPr>
      <dsp:spPr>
        <a:xfrm>
          <a:off x="4129482" y="549313"/>
          <a:ext cx="3919876"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533400">
            <a:lnSpc>
              <a:spcPct val="100000"/>
            </a:lnSpc>
            <a:spcBef>
              <a:spcPct val="0"/>
            </a:spcBef>
            <a:spcAft>
              <a:spcPct val="35000"/>
            </a:spcAft>
            <a:buNone/>
          </a:pPr>
          <a:r>
            <a:rPr lang="en-US" sz="1200" kern="1200"/>
            <a:t>どのような機関が関係するのか</a:t>
          </a:r>
        </a:p>
      </dsp:txBody>
      <dsp:txXfrm>
        <a:off x="4129482" y="549313"/>
        <a:ext cx="3919876" cy="439195"/>
      </dsp:txXfrm>
    </dsp:sp>
    <dsp:sp modelId="{CBDC5D45-308D-4CF8-9882-2D5031C86216}">
      <dsp:nvSpPr>
        <dsp:cNvPr id="0" name=""/>
        <dsp:cNvSpPr/>
      </dsp:nvSpPr>
      <dsp:spPr>
        <a:xfrm>
          <a:off x="0" y="1098307"/>
          <a:ext cx="8049359" cy="439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4B42B7-FDF2-4EBE-9744-871D4B1B1875}">
      <dsp:nvSpPr>
        <dsp:cNvPr id="0" name=""/>
        <dsp:cNvSpPr/>
      </dsp:nvSpPr>
      <dsp:spPr>
        <a:xfrm>
          <a:off x="132856" y="1197126"/>
          <a:ext cx="241557" cy="241557"/>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7C2F5C-8BC8-42DF-B6DD-691215E6E91F}">
      <dsp:nvSpPr>
        <dsp:cNvPr id="0" name=""/>
        <dsp:cNvSpPr/>
      </dsp:nvSpPr>
      <dsp:spPr>
        <a:xfrm>
          <a:off x="507270" y="1098307"/>
          <a:ext cx="3622211"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711200">
            <a:lnSpc>
              <a:spcPct val="100000"/>
            </a:lnSpc>
            <a:spcBef>
              <a:spcPct val="0"/>
            </a:spcBef>
            <a:spcAft>
              <a:spcPct val="35000"/>
            </a:spcAft>
            <a:buNone/>
          </a:pPr>
          <a:r>
            <a:rPr lang="en-US" altLang="ja-JP" sz="1600" kern="1200" dirty="0"/>
            <a:t>2.</a:t>
          </a:r>
          <a:r>
            <a:rPr lang="ja-JP" sz="1600" kern="1200" dirty="0"/>
            <a:t>ビジネス関係</a:t>
          </a:r>
          <a:endParaRPr lang="en-US" sz="1600" kern="1200" dirty="0"/>
        </a:p>
      </dsp:txBody>
      <dsp:txXfrm>
        <a:off x="507270" y="1098307"/>
        <a:ext cx="3622211" cy="439195"/>
      </dsp:txXfrm>
    </dsp:sp>
    <dsp:sp modelId="{E128C89F-2832-E34F-AD79-6C15805D1610}">
      <dsp:nvSpPr>
        <dsp:cNvPr id="0" name=""/>
        <dsp:cNvSpPr/>
      </dsp:nvSpPr>
      <dsp:spPr>
        <a:xfrm>
          <a:off x="4129482" y="1098307"/>
          <a:ext cx="3919876"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533400">
            <a:lnSpc>
              <a:spcPct val="100000"/>
            </a:lnSpc>
            <a:spcBef>
              <a:spcPct val="0"/>
            </a:spcBef>
            <a:spcAft>
              <a:spcPct val="35000"/>
            </a:spcAft>
            <a:buNone/>
          </a:pPr>
          <a:r>
            <a:rPr lang="en-US" sz="1200" kern="1200" err="1"/>
            <a:t>各機関のビジネス関係はどうなっているか</a:t>
          </a:r>
          <a:endParaRPr lang="en-US" sz="1200" kern="1200"/>
        </a:p>
      </dsp:txBody>
      <dsp:txXfrm>
        <a:off x="4129482" y="1098307"/>
        <a:ext cx="3919876" cy="439195"/>
      </dsp:txXfrm>
    </dsp:sp>
    <dsp:sp modelId="{082981D4-069A-4003-AACD-0F408836CA87}">
      <dsp:nvSpPr>
        <dsp:cNvPr id="0" name=""/>
        <dsp:cNvSpPr/>
      </dsp:nvSpPr>
      <dsp:spPr>
        <a:xfrm>
          <a:off x="0" y="1647302"/>
          <a:ext cx="8049359" cy="439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07A431-7BC2-426F-83B0-6C9E786F8A5E}">
      <dsp:nvSpPr>
        <dsp:cNvPr id="0" name=""/>
        <dsp:cNvSpPr/>
      </dsp:nvSpPr>
      <dsp:spPr>
        <a:xfrm>
          <a:off x="132856" y="1746121"/>
          <a:ext cx="241557" cy="241557"/>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6C427-0D3B-481D-AB95-33050BCA387A}">
      <dsp:nvSpPr>
        <dsp:cNvPr id="0" name=""/>
        <dsp:cNvSpPr/>
      </dsp:nvSpPr>
      <dsp:spPr>
        <a:xfrm>
          <a:off x="507270" y="1647302"/>
          <a:ext cx="3622211"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711200">
            <a:lnSpc>
              <a:spcPct val="100000"/>
            </a:lnSpc>
            <a:spcBef>
              <a:spcPct val="0"/>
            </a:spcBef>
            <a:spcAft>
              <a:spcPct val="35000"/>
            </a:spcAft>
            <a:buNone/>
          </a:pPr>
          <a:r>
            <a:rPr lang="en-US" altLang="ja-JP" sz="1600" kern="1200" dirty="0"/>
            <a:t>3.</a:t>
          </a:r>
          <a:r>
            <a:rPr lang="ja-JP" sz="1600" kern="1200" dirty="0"/>
            <a:t>データ</a:t>
          </a:r>
          <a:r>
            <a:rPr lang="ja-JP" altLang="en-US" sz="1600" kern="1200" dirty="0"/>
            <a:t>リソースマップ</a:t>
          </a:r>
          <a:endParaRPr lang="en-US" sz="1600" kern="1200" dirty="0"/>
        </a:p>
      </dsp:txBody>
      <dsp:txXfrm>
        <a:off x="507270" y="1647302"/>
        <a:ext cx="3622211" cy="439195"/>
      </dsp:txXfrm>
    </dsp:sp>
    <dsp:sp modelId="{0B3D37DE-C4A6-8E4D-BCEA-9026048E86D2}">
      <dsp:nvSpPr>
        <dsp:cNvPr id="0" name=""/>
        <dsp:cNvSpPr/>
      </dsp:nvSpPr>
      <dsp:spPr>
        <a:xfrm>
          <a:off x="4129482" y="1647302"/>
          <a:ext cx="3919876"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533400">
            <a:lnSpc>
              <a:spcPct val="100000"/>
            </a:lnSpc>
            <a:spcBef>
              <a:spcPct val="0"/>
            </a:spcBef>
            <a:spcAft>
              <a:spcPct val="35000"/>
            </a:spcAft>
            <a:buNone/>
          </a:pPr>
          <a:r>
            <a:rPr lang="en-US" sz="1200" kern="1200" err="1"/>
            <a:t>どのようなデータが、どこでどう扱われるのか</a:t>
          </a:r>
          <a:endParaRPr lang="en-US" sz="1200" kern="1200"/>
        </a:p>
      </dsp:txBody>
      <dsp:txXfrm>
        <a:off x="4129482" y="1647302"/>
        <a:ext cx="3919876" cy="439195"/>
      </dsp:txXfrm>
    </dsp:sp>
    <dsp:sp modelId="{A6263B3F-A75F-EC4B-86DB-D07B6F42A923}">
      <dsp:nvSpPr>
        <dsp:cNvPr id="0" name=""/>
        <dsp:cNvSpPr/>
      </dsp:nvSpPr>
      <dsp:spPr>
        <a:xfrm>
          <a:off x="0" y="2196296"/>
          <a:ext cx="8049359" cy="439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5BF0C-3756-DF49-82EF-812A9B1BCF2B}">
      <dsp:nvSpPr>
        <dsp:cNvPr id="0" name=""/>
        <dsp:cNvSpPr/>
      </dsp:nvSpPr>
      <dsp:spPr>
        <a:xfrm>
          <a:off x="132856" y="2295115"/>
          <a:ext cx="241557" cy="241557"/>
        </a:xfrm>
        <a:prstGeom prst="rect">
          <a:avLst/>
        </a:prstGeom>
        <a:blipFill rotWithShape="1">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D2EA8-8156-0F48-8E0B-DB684B346647}">
      <dsp:nvSpPr>
        <dsp:cNvPr id="0" name=""/>
        <dsp:cNvSpPr/>
      </dsp:nvSpPr>
      <dsp:spPr>
        <a:xfrm>
          <a:off x="507270" y="2196296"/>
          <a:ext cx="3622211"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711200">
            <a:lnSpc>
              <a:spcPct val="100000"/>
            </a:lnSpc>
            <a:spcBef>
              <a:spcPct val="0"/>
            </a:spcBef>
            <a:spcAft>
              <a:spcPct val="35000"/>
            </a:spcAft>
            <a:buNone/>
          </a:pPr>
          <a:r>
            <a:rPr lang="en-US" altLang="ja-JP" sz="1600" kern="1200" dirty="0"/>
            <a:t>4.</a:t>
          </a:r>
          <a:r>
            <a:rPr lang="ja-JP" sz="1600" kern="1200" dirty="0"/>
            <a:t>トラスト</a:t>
          </a:r>
          <a:r>
            <a:rPr lang="ja-JP" altLang="en-US" sz="1600" kern="1200" dirty="0"/>
            <a:t>リソースマップ</a:t>
          </a:r>
          <a:endParaRPr lang="en-US" sz="1600" kern="1200" dirty="0"/>
        </a:p>
      </dsp:txBody>
      <dsp:txXfrm>
        <a:off x="507270" y="2196296"/>
        <a:ext cx="3622211" cy="439195"/>
      </dsp:txXfrm>
    </dsp:sp>
    <dsp:sp modelId="{134BF144-BE31-C14D-94FB-8396F4736621}">
      <dsp:nvSpPr>
        <dsp:cNvPr id="0" name=""/>
        <dsp:cNvSpPr/>
      </dsp:nvSpPr>
      <dsp:spPr>
        <a:xfrm>
          <a:off x="4129482" y="2196296"/>
          <a:ext cx="3919876"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533400">
            <a:lnSpc>
              <a:spcPct val="100000"/>
            </a:lnSpc>
            <a:spcBef>
              <a:spcPct val="0"/>
            </a:spcBef>
            <a:spcAft>
              <a:spcPct val="35000"/>
            </a:spcAft>
            <a:buNone/>
          </a:pPr>
          <a:r>
            <a:rPr lang="en-US" sz="1200" kern="1200" err="1"/>
            <a:t>各機関の間での認証・認可に関わるリソースがあるか</a:t>
          </a:r>
          <a:endParaRPr lang="en-US" sz="1200" kern="1200"/>
        </a:p>
      </dsp:txBody>
      <dsp:txXfrm>
        <a:off x="4129482" y="2196296"/>
        <a:ext cx="3919876" cy="439195"/>
      </dsp:txXfrm>
    </dsp:sp>
    <dsp:sp modelId="{BB8EB239-1D1B-4CA9-BFC8-B2C83F2C5F78}">
      <dsp:nvSpPr>
        <dsp:cNvPr id="0" name=""/>
        <dsp:cNvSpPr/>
      </dsp:nvSpPr>
      <dsp:spPr>
        <a:xfrm>
          <a:off x="0" y="2745291"/>
          <a:ext cx="8049359" cy="439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67C00-B528-411E-B2C4-870F083E76E6}">
      <dsp:nvSpPr>
        <dsp:cNvPr id="0" name=""/>
        <dsp:cNvSpPr/>
      </dsp:nvSpPr>
      <dsp:spPr>
        <a:xfrm>
          <a:off x="132856" y="2844110"/>
          <a:ext cx="241557" cy="241557"/>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798F16-384F-4915-BAE6-E6AEE77416B8}">
      <dsp:nvSpPr>
        <dsp:cNvPr id="0" name=""/>
        <dsp:cNvSpPr/>
      </dsp:nvSpPr>
      <dsp:spPr>
        <a:xfrm>
          <a:off x="507270" y="2745291"/>
          <a:ext cx="3622211"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711200">
            <a:lnSpc>
              <a:spcPct val="100000"/>
            </a:lnSpc>
            <a:spcBef>
              <a:spcPct val="0"/>
            </a:spcBef>
            <a:spcAft>
              <a:spcPct val="35000"/>
            </a:spcAft>
            <a:buNone/>
          </a:pPr>
          <a:r>
            <a:rPr lang="en-US" altLang="ja-JP" sz="1600" kern="1200" dirty="0"/>
            <a:t>5.</a:t>
          </a:r>
          <a:r>
            <a:rPr lang="ja-JP" sz="1600" kern="1200" dirty="0"/>
            <a:t>データ</a:t>
          </a:r>
          <a:r>
            <a:rPr lang="ja-JP" altLang="en-US" sz="1600" kern="1200" dirty="0"/>
            <a:t>フロー</a:t>
          </a:r>
          <a:r>
            <a:rPr lang="ja-JP" sz="1600" kern="1200" dirty="0"/>
            <a:t>シーケンス</a:t>
          </a:r>
          <a:endParaRPr lang="en-US" sz="1600" kern="1200" dirty="0"/>
        </a:p>
      </dsp:txBody>
      <dsp:txXfrm>
        <a:off x="507270" y="2745291"/>
        <a:ext cx="3622211" cy="439195"/>
      </dsp:txXfrm>
    </dsp:sp>
    <dsp:sp modelId="{7C0AAAC5-6F16-5A44-8B65-DF53413951FA}">
      <dsp:nvSpPr>
        <dsp:cNvPr id="0" name=""/>
        <dsp:cNvSpPr/>
      </dsp:nvSpPr>
      <dsp:spPr>
        <a:xfrm>
          <a:off x="4129482" y="2745291"/>
          <a:ext cx="3919876"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533400">
            <a:lnSpc>
              <a:spcPct val="100000"/>
            </a:lnSpc>
            <a:spcBef>
              <a:spcPct val="0"/>
            </a:spcBef>
            <a:spcAft>
              <a:spcPct val="35000"/>
            </a:spcAft>
            <a:buNone/>
          </a:pPr>
          <a:r>
            <a:rPr lang="en-US" sz="1200" kern="1200" err="1"/>
            <a:t>各機関間におけるデータの収受の流れは</a:t>
          </a:r>
          <a:endParaRPr lang="en-US" sz="1200" kern="1200"/>
        </a:p>
      </dsp:txBody>
      <dsp:txXfrm>
        <a:off x="4129482" y="2745291"/>
        <a:ext cx="3919876" cy="439195"/>
      </dsp:txXfrm>
    </dsp:sp>
    <dsp:sp modelId="{13BEF984-DF87-48EF-90B4-B4867D2F1362}">
      <dsp:nvSpPr>
        <dsp:cNvPr id="0" name=""/>
        <dsp:cNvSpPr/>
      </dsp:nvSpPr>
      <dsp:spPr>
        <a:xfrm>
          <a:off x="0" y="3294285"/>
          <a:ext cx="8049359" cy="439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8C825D-77E7-4AB1-B00B-E8084D010EE6}">
      <dsp:nvSpPr>
        <dsp:cNvPr id="0" name=""/>
        <dsp:cNvSpPr/>
      </dsp:nvSpPr>
      <dsp:spPr>
        <a:xfrm>
          <a:off x="132856" y="3393104"/>
          <a:ext cx="241557" cy="241557"/>
        </a:xfrm>
        <a:prstGeom prst="rect">
          <a:avLst/>
        </a:prstGeom>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749AAF-024A-4B20-A274-83206A2D0B39}">
      <dsp:nvSpPr>
        <dsp:cNvPr id="0" name=""/>
        <dsp:cNvSpPr/>
      </dsp:nvSpPr>
      <dsp:spPr>
        <a:xfrm>
          <a:off x="507270" y="3294285"/>
          <a:ext cx="3622211"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711200">
            <a:lnSpc>
              <a:spcPct val="100000"/>
            </a:lnSpc>
            <a:spcBef>
              <a:spcPct val="0"/>
            </a:spcBef>
            <a:spcAft>
              <a:spcPct val="35000"/>
            </a:spcAft>
            <a:buNone/>
          </a:pPr>
          <a:r>
            <a:rPr lang="en-US" altLang="ja-JP" sz="1600" kern="1200" dirty="0"/>
            <a:t>6.</a:t>
          </a:r>
          <a:r>
            <a:rPr lang="ja-JP" sz="1600" kern="1200" dirty="0"/>
            <a:t>法制関係</a:t>
          </a:r>
          <a:endParaRPr lang="en-US" altLang="ja-JP" sz="1600" kern="1200" dirty="0"/>
        </a:p>
      </dsp:txBody>
      <dsp:txXfrm>
        <a:off x="507270" y="3294285"/>
        <a:ext cx="3622211" cy="439195"/>
      </dsp:txXfrm>
    </dsp:sp>
    <dsp:sp modelId="{9BE3AA6D-53EF-024D-9E28-DFE3368201AE}">
      <dsp:nvSpPr>
        <dsp:cNvPr id="0" name=""/>
        <dsp:cNvSpPr/>
      </dsp:nvSpPr>
      <dsp:spPr>
        <a:xfrm>
          <a:off x="4129482" y="3294285"/>
          <a:ext cx="3919876" cy="43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82" tIns="46482" rIns="46482" bIns="46482" numCol="1" spcCol="1270" anchor="ctr" anchorCtr="0">
          <a:noAutofit/>
        </a:bodyPr>
        <a:lstStyle/>
        <a:p>
          <a:pPr marL="0" lvl="0" indent="0" algn="l" defTabSz="533400">
            <a:lnSpc>
              <a:spcPct val="100000"/>
            </a:lnSpc>
            <a:spcBef>
              <a:spcPct val="0"/>
            </a:spcBef>
            <a:spcAft>
              <a:spcPct val="35000"/>
            </a:spcAft>
            <a:buNone/>
          </a:pPr>
          <a:r>
            <a:rPr lang="ja-JP" altLang="en-US" sz="1200" kern="1200"/>
            <a:t>関係する契約や法制は？</a:t>
          </a:r>
          <a:endParaRPr lang="en-US" altLang="ja-JP" sz="1200" kern="1200"/>
        </a:p>
      </dsp:txBody>
      <dsp:txXfrm>
        <a:off x="4129482" y="3294285"/>
        <a:ext cx="3919876" cy="439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67500-CD19-E649-A54E-BF77FD7743DF}">
      <dsp:nvSpPr>
        <dsp:cNvPr id="0" name=""/>
        <dsp:cNvSpPr/>
      </dsp:nvSpPr>
      <dsp:spPr>
        <a:xfrm rot="5400000">
          <a:off x="4890083" y="-2768681"/>
          <a:ext cx="1043383" cy="684701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kumimoji="1" lang="en-US" sz="1600" kern="1200"/>
            <a:t>PII</a:t>
          </a:r>
          <a:r>
            <a:rPr kumimoji="1" lang="ja-JP" sz="1600" kern="1200"/>
            <a:t>が関係する自然人</a:t>
          </a:r>
          <a:endParaRPr lang="ja-JP" sz="1600" kern="1200"/>
        </a:p>
      </dsp:txBody>
      <dsp:txXfrm rot="-5400000">
        <a:off x="1988267" y="184069"/>
        <a:ext cx="6796081" cy="941515"/>
      </dsp:txXfrm>
    </dsp:sp>
    <dsp:sp modelId="{7222DC09-29AE-F046-AC53-4D8270AF8497}">
      <dsp:nvSpPr>
        <dsp:cNvPr id="0" name=""/>
        <dsp:cNvSpPr/>
      </dsp:nvSpPr>
      <dsp:spPr>
        <a:xfrm>
          <a:off x="491" y="2711"/>
          <a:ext cx="1987776" cy="1304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kumimoji="1" lang="en-US" sz="3000" kern="1200"/>
            <a:t>PII Principals</a:t>
          </a:r>
          <a:endParaRPr lang="ja-JP" sz="3000" kern="1200"/>
        </a:p>
      </dsp:txBody>
      <dsp:txXfrm>
        <a:off x="64158" y="66378"/>
        <a:ext cx="1860442" cy="1176895"/>
      </dsp:txXfrm>
    </dsp:sp>
    <dsp:sp modelId="{4E66D65C-CB97-3945-A714-4A658D37F9B8}">
      <dsp:nvSpPr>
        <dsp:cNvPr id="0" name=""/>
        <dsp:cNvSpPr/>
      </dsp:nvSpPr>
      <dsp:spPr>
        <a:xfrm rot="5400000">
          <a:off x="4890083" y="-1399240"/>
          <a:ext cx="1043383" cy="684701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kumimoji="1" lang="en-US" sz="1600" kern="1200"/>
            <a:t>PII</a:t>
          </a:r>
          <a:r>
            <a:rPr kumimoji="1" lang="ja-JP" sz="1600" kern="1200"/>
            <a:t>処理の行われる理由（目的）及び方法（意味）を決定</a:t>
          </a:r>
          <a:r>
            <a:rPr kumimoji="1" lang="ja-JP" altLang="en-US" sz="1600" kern="1200"/>
            <a:t>する</a:t>
          </a:r>
          <a:endParaRPr lang="ja-JP" sz="1600" kern="1200"/>
        </a:p>
      </dsp:txBody>
      <dsp:txXfrm rot="-5400000">
        <a:off x="1988267" y="1553510"/>
        <a:ext cx="6796081" cy="941515"/>
      </dsp:txXfrm>
    </dsp:sp>
    <dsp:sp modelId="{4069849D-6DCF-054D-9A2D-ADB7D5F4E3E6}">
      <dsp:nvSpPr>
        <dsp:cNvPr id="0" name=""/>
        <dsp:cNvSpPr/>
      </dsp:nvSpPr>
      <dsp:spPr>
        <a:xfrm>
          <a:off x="491" y="1372152"/>
          <a:ext cx="1987776" cy="1304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kumimoji="1" lang="en-US" sz="3000" kern="1200"/>
            <a:t>PII controller </a:t>
          </a:r>
          <a:endParaRPr lang="ja-JP" sz="3000" kern="1200"/>
        </a:p>
      </dsp:txBody>
      <dsp:txXfrm>
        <a:off x="64158" y="1435819"/>
        <a:ext cx="1860442" cy="1176895"/>
      </dsp:txXfrm>
    </dsp:sp>
    <dsp:sp modelId="{DF182B39-5C2C-584C-BA62-882EAE591CDF}">
      <dsp:nvSpPr>
        <dsp:cNvPr id="0" name=""/>
        <dsp:cNvSpPr/>
      </dsp:nvSpPr>
      <dsp:spPr>
        <a:xfrm rot="5400000">
          <a:off x="4890083" y="-29799"/>
          <a:ext cx="1043383" cy="684701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kumimoji="1" lang="en-US" sz="1600" kern="1200"/>
            <a:t>PII</a:t>
          </a:r>
          <a:r>
            <a:rPr kumimoji="1" lang="ja-JP" sz="1600" kern="1200"/>
            <a:t>コントローラに代わって</a:t>
          </a:r>
          <a:r>
            <a:rPr kumimoji="1" lang="en-US" sz="1600" kern="1200"/>
            <a:t>PII</a:t>
          </a:r>
          <a:r>
            <a:rPr kumimoji="1" lang="ja-JP" sz="1600" kern="1200"/>
            <a:t>処理を実行し、また</a:t>
          </a:r>
          <a:r>
            <a:rPr kumimoji="1" lang="en-US" sz="1600" kern="1200"/>
            <a:t>PII</a:t>
          </a:r>
          <a:r>
            <a:rPr kumimoji="1" lang="ja-JP" sz="1600" kern="1200"/>
            <a:t>コントローラの指示に従って動作し、規定のプライバシー要件を順守し、対応するプライバシーコントロールを実装する</a:t>
          </a:r>
          <a:endParaRPr lang="ja-JP" sz="1600" kern="1200"/>
        </a:p>
      </dsp:txBody>
      <dsp:txXfrm rot="-5400000">
        <a:off x="1988267" y="2922951"/>
        <a:ext cx="6796081" cy="941515"/>
      </dsp:txXfrm>
    </dsp:sp>
    <dsp:sp modelId="{4AA64508-A776-BE41-9DD8-457EB809120E}">
      <dsp:nvSpPr>
        <dsp:cNvPr id="0" name=""/>
        <dsp:cNvSpPr/>
      </dsp:nvSpPr>
      <dsp:spPr>
        <a:xfrm>
          <a:off x="491" y="2741593"/>
          <a:ext cx="1987776" cy="1304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kumimoji="1" lang="en-US" sz="3000" kern="1200"/>
            <a:t>PII processor</a:t>
          </a:r>
          <a:endParaRPr lang="ja-JP" sz="3000" kern="1200"/>
        </a:p>
      </dsp:txBody>
      <dsp:txXfrm>
        <a:off x="64158" y="2805260"/>
        <a:ext cx="1860442" cy="1176895"/>
      </dsp:txXfrm>
    </dsp:sp>
    <dsp:sp modelId="{7ACA2665-C7C7-3346-931A-7B3CD8A3286B}">
      <dsp:nvSpPr>
        <dsp:cNvPr id="0" name=""/>
        <dsp:cNvSpPr/>
      </dsp:nvSpPr>
      <dsp:spPr>
        <a:xfrm rot="5400000">
          <a:off x="4890083" y="1339642"/>
          <a:ext cx="1043383" cy="684701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kumimoji="1" lang="en-US" sz="1600" kern="1200"/>
            <a:t>PII</a:t>
          </a:r>
          <a:r>
            <a:rPr kumimoji="1" lang="ja-JP" sz="1600" kern="1200"/>
            <a:t>を</a:t>
          </a:r>
          <a:r>
            <a:rPr kumimoji="1" lang="en-US" sz="1600" kern="1200"/>
            <a:t>PII</a:t>
          </a:r>
          <a:r>
            <a:rPr kumimoji="1" lang="ja-JP" sz="1600" kern="1200"/>
            <a:t>コントローラや</a:t>
          </a:r>
          <a:r>
            <a:rPr kumimoji="1" lang="en-US" sz="1600" kern="1200"/>
            <a:t>PII</a:t>
          </a:r>
          <a:r>
            <a:rPr kumimoji="1" lang="ja-JP" sz="1600" kern="1200"/>
            <a:t>プロセッサから受け取ることができるが、処理はしない</a:t>
          </a:r>
          <a:endParaRPr lang="ja-JP" sz="1600" kern="1200"/>
        </a:p>
      </dsp:txBody>
      <dsp:txXfrm rot="-5400000">
        <a:off x="1988267" y="4292392"/>
        <a:ext cx="6796081" cy="941515"/>
      </dsp:txXfrm>
    </dsp:sp>
    <dsp:sp modelId="{AA1A0D92-CF3C-E04B-B149-44100F8BE209}">
      <dsp:nvSpPr>
        <dsp:cNvPr id="0" name=""/>
        <dsp:cNvSpPr/>
      </dsp:nvSpPr>
      <dsp:spPr>
        <a:xfrm>
          <a:off x="491" y="4111034"/>
          <a:ext cx="1987776" cy="1304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kumimoji="1" lang="en-US" sz="3000" kern="1200"/>
            <a:t>3rdParty</a:t>
          </a:r>
          <a:endParaRPr lang="ja-JP" sz="3000" kern="1200"/>
        </a:p>
      </dsp:txBody>
      <dsp:txXfrm>
        <a:off x="64158" y="4174701"/>
        <a:ext cx="1860442" cy="11768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2D89D-B32B-EE44-B484-0D9E8B089843}" type="datetimeFigureOut">
              <a:rPr kumimoji="1" lang="ja-JP" altLang="en-US" smtClean="0"/>
              <a:t>2020/8/3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CE8F8-9D8A-2241-AC4F-1BB30D806721}" type="slidenum">
              <a:rPr kumimoji="1" lang="ja-JP" altLang="en-US" smtClean="0"/>
              <a:t>‹#›</a:t>
            </a:fld>
            <a:endParaRPr kumimoji="1" lang="ja-JP" altLang="en-US"/>
          </a:p>
        </p:txBody>
      </p:sp>
    </p:spTree>
    <p:extLst>
      <p:ext uri="{BB962C8B-B14F-4D97-AF65-F5344CB8AC3E}">
        <p14:creationId xmlns:p14="http://schemas.microsoft.com/office/powerpoint/2010/main" val="21348075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ACE8F8-9D8A-2241-AC4F-1BB30D806721}" type="slidenum">
              <a:rPr kumimoji="1" lang="ja-JP" altLang="en-US" smtClean="0"/>
              <a:t>1</a:t>
            </a:fld>
            <a:endParaRPr kumimoji="1" lang="ja-JP" altLang="en-US"/>
          </a:p>
        </p:txBody>
      </p:sp>
    </p:spTree>
    <p:extLst>
      <p:ext uri="{BB962C8B-B14F-4D97-AF65-F5344CB8AC3E}">
        <p14:creationId xmlns:p14="http://schemas.microsoft.com/office/powerpoint/2010/main" val="3343560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10543"/>
            <a:ext cx="7772400" cy="799420"/>
          </a:xfrm>
        </p:spPr>
        <p:txBody>
          <a:bodyPr anchor="b">
            <a:normAutofit/>
          </a:bodyPr>
          <a:lstStyle>
            <a:lvl1pPr algn="ctr">
              <a:defRPr sz="4400">
                <a:latin typeface="Hiragino Kaku Gothic StdN W8" panose="020B0800000000000000" pitchFamily="34" charset="-128"/>
                <a:ea typeface="Hiragino Kaku Gothic StdN W8" panose="020B0800000000000000" pitchFamily="34"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pic>
        <p:nvPicPr>
          <p:cNvPr id="9" name="図 8">
            <a:extLst>
              <a:ext uri="{FF2B5EF4-FFF2-40B4-BE49-F238E27FC236}">
                <a16:creationId xmlns:a16="http://schemas.microsoft.com/office/drawing/2014/main" id="{443B8126-1C80-BF4D-9D3F-AE58D3CD2C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599521"/>
            <a:ext cx="9144000" cy="919703"/>
          </a:xfrm>
          <a:prstGeom prst="rect">
            <a:avLst/>
          </a:prstGeom>
        </p:spPr>
      </p:pic>
      <p:pic>
        <p:nvPicPr>
          <p:cNvPr id="11" name="図 10">
            <a:extLst>
              <a:ext uri="{FF2B5EF4-FFF2-40B4-BE49-F238E27FC236}">
                <a16:creationId xmlns:a16="http://schemas.microsoft.com/office/drawing/2014/main" id="{49603984-BAFE-A847-AC47-FC09DE21A746}"/>
              </a:ext>
            </a:extLst>
          </p:cNvPr>
          <p:cNvPicPr>
            <a:picLocks noChangeAspect="1"/>
          </p:cNvPicPr>
          <p:nvPr userDrawn="1"/>
        </p:nvPicPr>
        <p:blipFill rotWithShape="1">
          <a:blip r:embed="rId3"/>
          <a:srcRect l="11651" b="7428"/>
          <a:stretch/>
        </p:blipFill>
        <p:spPr>
          <a:xfrm>
            <a:off x="3151595" y="5771858"/>
            <a:ext cx="2840810" cy="575028"/>
          </a:xfrm>
          <a:prstGeom prst="rect">
            <a:avLst/>
          </a:prstGeom>
        </p:spPr>
      </p:pic>
    </p:spTree>
    <p:extLst>
      <p:ext uri="{BB962C8B-B14F-4D97-AF65-F5344CB8AC3E}">
        <p14:creationId xmlns:p14="http://schemas.microsoft.com/office/powerpoint/2010/main" val="208805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086600" y="6474511"/>
            <a:ext cx="2057400" cy="365125"/>
          </a:xfrm>
          <a:prstGeom prst="rect">
            <a:avLst/>
          </a:prstGeom>
        </p:spPr>
        <p:txBody>
          <a:bodyPr/>
          <a:lstStyle/>
          <a:p>
            <a:fld id="{A6F093FB-283C-4942-8FB9-6751A9D2A87D}"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AA04FFFF-71D4-4CC8-90CE-B310E8A95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12407"/>
            <a:ext cx="1371600" cy="762000"/>
          </a:xfrm>
          <a:prstGeom prst="rect">
            <a:avLst/>
          </a:prstGeom>
        </p:spPr>
      </p:pic>
    </p:spTree>
    <p:extLst>
      <p:ext uri="{BB962C8B-B14F-4D97-AF65-F5344CB8AC3E}">
        <p14:creationId xmlns:p14="http://schemas.microsoft.com/office/powerpoint/2010/main" val="42035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086600" y="6510447"/>
            <a:ext cx="2057400" cy="365125"/>
          </a:xfrm>
          <a:prstGeom prst="rect">
            <a:avLst/>
          </a:prstGeom>
        </p:spPr>
        <p:txBody>
          <a:bodyPr/>
          <a:lstStyle/>
          <a:p>
            <a:fld id="{A6F093FB-283C-4942-8FB9-6751A9D2A87D}"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B4300736-76D1-4E1D-8C66-59FAC49FA8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12407"/>
            <a:ext cx="1371600" cy="762000"/>
          </a:xfrm>
          <a:prstGeom prst="rect">
            <a:avLst/>
          </a:prstGeom>
        </p:spPr>
      </p:pic>
    </p:spTree>
    <p:extLst>
      <p:ext uri="{BB962C8B-B14F-4D97-AF65-F5344CB8AC3E}">
        <p14:creationId xmlns:p14="http://schemas.microsoft.com/office/powerpoint/2010/main" val="4183443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cxnSp>
        <p:nvCxnSpPr>
          <p:cNvPr id="9" name="直線コネクタ 8">
            <a:extLst>
              <a:ext uri="{FF2B5EF4-FFF2-40B4-BE49-F238E27FC236}">
                <a16:creationId xmlns:a16="http://schemas.microsoft.com/office/drawing/2014/main" id="{46DCD1CB-4A1E-4745-937E-A9B356BF65C3}"/>
              </a:ext>
            </a:extLst>
          </p:cNvPr>
          <p:cNvCxnSpPr>
            <a:cxnSpLocks/>
          </p:cNvCxnSpPr>
          <p:nvPr userDrawn="1"/>
        </p:nvCxnSpPr>
        <p:spPr>
          <a:xfrm>
            <a:off x="0" y="864101"/>
            <a:ext cx="6776357" cy="0"/>
          </a:xfrm>
          <a:prstGeom prst="line">
            <a:avLst/>
          </a:prstGeom>
          <a:ln w="19050">
            <a:solidFill>
              <a:srgbClr val="2C5C02"/>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89709CA9-7C76-8B4B-8121-EA4706676287}"/>
              </a:ext>
            </a:extLst>
          </p:cNvPr>
          <p:cNvSpPr>
            <a:spLocks noGrp="1"/>
          </p:cNvSpPr>
          <p:nvPr>
            <p:ph type="sldNum" sz="quarter" idx="12"/>
          </p:nvPr>
        </p:nvSpPr>
        <p:spPr>
          <a:xfrm>
            <a:off x="7086600" y="6480468"/>
            <a:ext cx="2057400" cy="365125"/>
          </a:xfrm>
          <a:prstGeom prst="rect">
            <a:avLst/>
          </a:prstGeom>
        </p:spPr>
        <p:txBody>
          <a:bodyPr anchor="b"/>
          <a:lstStyle>
            <a:lvl1pPr algn="r">
              <a:defRPr sz="1050"/>
            </a:lvl1pPr>
          </a:lstStyle>
          <a:p>
            <a:fld id="{A6F093FB-283C-4942-8FB9-6751A9D2A87D}" type="slidenum">
              <a:rPr kumimoji="1" lang="ja-JP" altLang="en-US" smtClean="0"/>
              <a:pPr/>
              <a:t>‹#›</a:t>
            </a:fld>
            <a:endParaRPr kumimoji="1" lang="ja-JP" altLang="en-US"/>
          </a:p>
        </p:txBody>
      </p:sp>
    </p:spTree>
    <p:extLst>
      <p:ext uri="{BB962C8B-B14F-4D97-AF65-F5344CB8AC3E}">
        <p14:creationId xmlns:p14="http://schemas.microsoft.com/office/powerpoint/2010/main" val="231413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99592"/>
            <a:ext cx="7886700" cy="596408"/>
          </a:xfrm>
        </p:spPr>
        <p:txBody>
          <a:bodyPr>
            <a:noAutofit/>
          </a:bodyPr>
          <a:lstStyle>
            <a:lvl1pPr>
              <a:defRPr sz="3200">
                <a:latin typeface="Hiragino Kaku Gothic StdN W8" panose="020B0800000000000000" pitchFamily="34" charset="-128"/>
                <a:ea typeface="Hiragino Kaku Gothic StdN W8" panose="020B0800000000000000" pitchFamily="34" charset="-128"/>
              </a:defRPr>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pic>
        <p:nvPicPr>
          <p:cNvPr id="7" name="図 6">
            <a:extLst>
              <a:ext uri="{FF2B5EF4-FFF2-40B4-BE49-F238E27FC236}">
                <a16:creationId xmlns:a16="http://schemas.microsoft.com/office/drawing/2014/main" id="{59417922-CD50-4B30-99B8-D9594A2F0C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12407"/>
            <a:ext cx="1371600" cy="762000"/>
          </a:xfrm>
          <a:prstGeom prst="rect">
            <a:avLst/>
          </a:prstGeom>
        </p:spPr>
      </p:pic>
      <p:cxnSp>
        <p:nvCxnSpPr>
          <p:cNvPr id="9" name="直線コネクタ 8">
            <a:extLst>
              <a:ext uri="{FF2B5EF4-FFF2-40B4-BE49-F238E27FC236}">
                <a16:creationId xmlns:a16="http://schemas.microsoft.com/office/drawing/2014/main" id="{46DCD1CB-4A1E-4745-937E-A9B356BF65C3}"/>
              </a:ext>
            </a:extLst>
          </p:cNvPr>
          <p:cNvCxnSpPr>
            <a:cxnSpLocks/>
          </p:cNvCxnSpPr>
          <p:nvPr userDrawn="1"/>
        </p:nvCxnSpPr>
        <p:spPr>
          <a:xfrm>
            <a:off x="0" y="864101"/>
            <a:ext cx="6776357" cy="0"/>
          </a:xfrm>
          <a:prstGeom prst="line">
            <a:avLst/>
          </a:prstGeom>
          <a:ln w="19050">
            <a:solidFill>
              <a:srgbClr val="2C5C02"/>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89709CA9-7C76-8B4B-8121-EA4706676287}"/>
              </a:ext>
            </a:extLst>
          </p:cNvPr>
          <p:cNvSpPr>
            <a:spLocks noGrp="1"/>
          </p:cNvSpPr>
          <p:nvPr>
            <p:ph type="sldNum" sz="quarter" idx="12"/>
          </p:nvPr>
        </p:nvSpPr>
        <p:spPr>
          <a:xfrm>
            <a:off x="7086600" y="6480468"/>
            <a:ext cx="2057400" cy="365125"/>
          </a:xfrm>
          <a:prstGeom prst="rect">
            <a:avLst/>
          </a:prstGeom>
        </p:spPr>
        <p:txBody>
          <a:bodyPr anchor="b"/>
          <a:lstStyle>
            <a:lvl1pPr algn="r">
              <a:defRPr sz="1050"/>
            </a:lvl1pPr>
          </a:lstStyle>
          <a:p>
            <a:fld id="{A6F093FB-283C-4942-8FB9-6751A9D2A87D}" type="slidenum">
              <a:rPr kumimoji="1" lang="ja-JP" altLang="en-US" smtClean="0"/>
              <a:pPr/>
              <a:t>‹#›</a:t>
            </a:fld>
            <a:endParaRPr kumimoji="1" lang="ja-JP" altLang="en-US"/>
          </a:p>
        </p:txBody>
      </p:sp>
    </p:spTree>
    <p:extLst>
      <p:ext uri="{BB962C8B-B14F-4D97-AF65-F5344CB8AC3E}">
        <p14:creationId xmlns:p14="http://schemas.microsoft.com/office/powerpoint/2010/main" val="166517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Hiragino Kaku Gothic StdN W8" panose="020B0800000000000000" pitchFamily="34" charset="-128"/>
                <a:ea typeface="Hiragino Kaku Gothic StdN W8" panose="020B0800000000000000" pitchFamily="34" charset="-128"/>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pic>
        <p:nvPicPr>
          <p:cNvPr id="9" name="図 8">
            <a:extLst>
              <a:ext uri="{FF2B5EF4-FFF2-40B4-BE49-F238E27FC236}">
                <a16:creationId xmlns:a16="http://schemas.microsoft.com/office/drawing/2014/main" id="{FB3B95C7-882A-484A-9294-414D7F408D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599521"/>
            <a:ext cx="9144000" cy="919703"/>
          </a:xfrm>
          <a:prstGeom prst="rect">
            <a:avLst/>
          </a:prstGeom>
        </p:spPr>
      </p:pic>
      <p:pic>
        <p:nvPicPr>
          <p:cNvPr id="10" name="図 9">
            <a:extLst>
              <a:ext uri="{FF2B5EF4-FFF2-40B4-BE49-F238E27FC236}">
                <a16:creationId xmlns:a16="http://schemas.microsoft.com/office/drawing/2014/main" id="{B122C6AC-FFD9-B849-AF57-8EEE671A36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20" y="13568"/>
            <a:ext cx="2540000" cy="609600"/>
          </a:xfrm>
          <a:prstGeom prst="rect">
            <a:avLst/>
          </a:prstGeom>
        </p:spPr>
      </p:pic>
    </p:spTree>
    <p:extLst>
      <p:ext uri="{BB962C8B-B14F-4D97-AF65-F5344CB8AC3E}">
        <p14:creationId xmlns:p14="http://schemas.microsoft.com/office/powerpoint/2010/main" val="169747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pic>
        <p:nvPicPr>
          <p:cNvPr id="8" name="図 7">
            <a:extLst>
              <a:ext uri="{FF2B5EF4-FFF2-40B4-BE49-F238E27FC236}">
                <a16:creationId xmlns:a16="http://schemas.microsoft.com/office/drawing/2014/main" id="{E85CE17E-66EC-4128-82D8-013F298EE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12407"/>
            <a:ext cx="1371600" cy="762000"/>
          </a:xfrm>
          <a:prstGeom prst="rect">
            <a:avLst/>
          </a:prstGeom>
        </p:spPr>
      </p:pic>
      <p:sp>
        <p:nvSpPr>
          <p:cNvPr id="7" name="Slide Number Placeholder 3">
            <a:extLst>
              <a:ext uri="{FF2B5EF4-FFF2-40B4-BE49-F238E27FC236}">
                <a16:creationId xmlns:a16="http://schemas.microsoft.com/office/drawing/2014/main" id="{9720D3B4-D93D-314A-92E8-0082FCB99EF7}"/>
              </a:ext>
            </a:extLst>
          </p:cNvPr>
          <p:cNvSpPr>
            <a:spLocks noGrp="1"/>
          </p:cNvSpPr>
          <p:nvPr>
            <p:ph type="sldNum" sz="quarter" idx="12"/>
          </p:nvPr>
        </p:nvSpPr>
        <p:spPr>
          <a:xfrm>
            <a:off x="7086600" y="6480468"/>
            <a:ext cx="2057400" cy="365125"/>
          </a:xfrm>
          <a:prstGeom prst="rect">
            <a:avLst/>
          </a:prstGeom>
        </p:spPr>
        <p:txBody>
          <a:bodyPr anchor="b"/>
          <a:lstStyle>
            <a:lvl1pPr algn="r">
              <a:defRPr sz="1050"/>
            </a:lvl1pPr>
          </a:lstStyle>
          <a:p>
            <a:fld id="{A6F093FB-283C-4942-8FB9-6751A9D2A87D}" type="slidenum">
              <a:rPr kumimoji="1" lang="ja-JP" altLang="en-US" smtClean="0"/>
              <a:pPr/>
              <a:t>‹#›</a:t>
            </a:fld>
            <a:endParaRPr kumimoji="1" lang="ja-JP" altLang="en-US"/>
          </a:p>
        </p:txBody>
      </p:sp>
    </p:spTree>
    <p:extLst>
      <p:ext uri="{BB962C8B-B14F-4D97-AF65-F5344CB8AC3E}">
        <p14:creationId xmlns:p14="http://schemas.microsoft.com/office/powerpoint/2010/main" val="385551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pic>
        <p:nvPicPr>
          <p:cNvPr id="10" name="図 9">
            <a:extLst>
              <a:ext uri="{FF2B5EF4-FFF2-40B4-BE49-F238E27FC236}">
                <a16:creationId xmlns:a16="http://schemas.microsoft.com/office/drawing/2014/main" id="{51F2B187-85BF-45A1-B4BF-A793718429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12407"/>
            <a:ext cx="1371600" cy="762000"/>
          </a:xfrm>
          <a:prstGeom prst="rect">
            <a:avLst/>
          </a:prstGeom>
        </p:spPr>
      </p:pic>
      <p:sp>
        <p:nvSpPr>
          <p:cNvPr id="9" name="Slide Number Placeholder 3">
            <a:extLst>
              <a:ext uri="{FF2B5EF4-FFF2-40B4-BE49-F238E27FC236}">
                <a16:creationId xmlns:a16="http://schemas.microsoft.com/office/drawing/2014/main" id="{0C2AF820-C05E-9E41-8BCB-6D01EBFC83F0}"/>
              </a:ext>
            </a:extLst>
          </p:cNvPr>
          <p:cNvSpPr>
            <a:spLocks noGrp="1"/>
          </p:cNvSpPr>
          <p:nvPr>
            <p:ph type="sldNum" sz="quarter" idx="12"/>
          </p:nvPr>
        </p:nvSpPr>
        <p:spPr>
          <a:xfrm>
            <a:off x="7086600" y="6480468"/>
            <a:ext cx="2057400" cy="365125"/>
          </a:xfrm>
          <a:prstGeom prst="rect">
            <a:avLst/>
          </a:prstGeom>
        </p:spPr>
        <p:txBody>
          <a:bodyPr anchor="b"/>
          <a:lstStyle>
            <a:lvl1pPr algn="r">
              <a:defRPr sz="1050"/>
            </a:lvl1pPr>
          </a:lstStyle>
          <a:p>
            <a:fld id="{A6F093FB-283C-4942-8FB9-6751A9D2A87D}" type="slidenum">
              <a:rPr kumimoji="1" lang="ja-JP" altLang="en-US" smtClean="0"/>
              <a:pPr/>
              <a:t>‹#›</a:t>
            </a:fld>
            <a:endParaRPr kumimoji="1" lang="ja-JP" altLang="en-US"/>
          </a:p>
        </p:txBody>
      </p:sp>
    </p:spTree>
    <p:extLst>
      <p:ext uri="{BB962C8B-B14F-4D97-AF65-F5344CB8AC3E}">
        <p14:creationId xmlns:p14="http://schemas.microsoft.com/office/powerpoint/2010/main" val="237170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267143" y="2757357"/>
            <a:ext cx="7886700" cy="596408"/>
          </a:xfrm>
        </p:spPr>
        <p:txBody>
          <a:bodyPr/>
          <a:lstStyle>
            <a:lvl1pPr>
              <a:defRPr>
                <a:latin typeface="Hiragino Kaku Gothic StdN W8" panose="020B0800000000000000" pitchFamily="34" charset="-128"/>
                <a:ea typeface="Hiragino Kaku Gothic StdN W8" panose="020B0800000000000000" pitchFamily="34" charset="-128"/>
              </a:defRPr>
            </a:lvl1pPr>
          </a:lstStyle>
          <a:p>
            <a:r>
              <a:rPr lang="ja-JP" altLang="en-US"/>
              <a:t>マスター タイトルの書式設定</a:t>
            </a:r>
            <a:endParaRPr lang="en-US"/>
          </a:p>
        </p:txBody>
      </p:sp>
      <p:pic>
        <p:nvPicPr>
          <p:cNvPr id="6" name="図 5">
            <a:extLst>
              <a:ext uri="{FF2B5EF4-FFF2-40B4-BE49-F238E27FC236}">
                <a16:creationId xmlns:a16="http://schemas.microsoft.com/office/drawing/2014/main" id="{505F4FB5-643C-4F8B-ABF8-BF2843E1F9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12407"/>
            <a:ext cx="1371600" cy="762000"/>
          </a:xfrm>
          <a:prstGeom prst="rect">
            <a:avLst/>
          </a:prstGeom>
        </p:spPr>
      </p:pic>
      <p:pic>
        <p:nvPicPr>
          <p:cNvPr id="5" name="図 4">
            <a:extLst>
              <a:ext uri="{FF2B5EF4-FFF2-40B4-BE49-F238E27FC236}">
                <a16:creationId xmlns:a16="http://schemas.microsoft.com/office/drawing/2014/main" id="{B2606081-12A1-6F40-AD03-7FEE51BB9DD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599521"/>
            <a:ext cx="9144000" cy="919703"/>
          </a:xfrm>
          <a:prstGeom prst="rect">
            <a:avLst/>
          </a:prstGeom>
        </p:spPr>
      </p:pic>
      <p:sp>
        <p:nvSpPr>
          <p:cNvPr id="7" name="Slide Number Placeholder 3">
            <a:extLst>
              <a:ext uri="{FF2B5EF4-FFF2-40B4-BE49-F238E27FC236}">
                <a16:creationId xmlns:a16="http://schemas.microsoft.com/office/drawing/2014/main" id="{74718276-F7B5-ED43-BCC1-4296DC3E3C76}"/>
              </a:ext>
            </a:extLst>
          </p:cNvPr>
          <p:cNvSpPr>
            <a:spLocks noGrp="1"/>
          </p:cNvSpPr>
          <p:nvPr>
            <p:ph type="sldNum" sz="quarter" idx="12"/>
          </p:nvPr>
        </p:nvSpPr>
        <p:spPr>
          <a:xfrm>
            <a:off x="7086600" y="6480468"/>
            <a:ext cx="2057400" cy="365125"/>
          </a:xfrm>
          <a:prstGeom prst="rect">
            <a:avLst/>
          </a:prstGeom>
        </p:spPr>
        <p:txBody>
          <a:bodyPr anchor="b"/>
          <a:lstStyle>
            <a:lvl1pPr algn="r">
              <a:defRPr sz="1050"/>
            </a:lvl1pPr>
          </a:lstStyle>
          <a:p>
            <a:fld id="{A6F093FB-283C-4942-8FB9-6751A9D2A87D}" type="slidenum">
              <a:rPr kumimoji="1" lang="ja-JP" altLang="en-US" smtClean="0"/>
              <a:pPr/>
              <a:t>‹#›</a:t>
            </a:fld>
            <a:endParaRPr kumimoji="1" lang="ja-JP" altLang="en-US"/>
          </a:p>
        </p:txBody>
      </p:sp>
    </p:spTree>
    <p:extLst>
      <p:ext uri="{BB962C8B-B14F-4D97-AF65-F5344CB8AC3E}">
        <p14:creationId xmlns:p14="http://schemas.microsoft.com/office/powerpoint/2010/main" val="360446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7086600" y="6480468"/>
            <a:ext cx="2057400" cy="365125"/>
          </a:xfrm>
          <a:prstGeom prst="rect">
            <a:avLst/>
          </a:prstGeom>
        </p:spPr>
        <p:txBody>
          <a:bodyPr anchor="b"/>
          <a:lstStyle>
            <a:lvl1pPr algn="r">
              <a:defRPr sz="1050"/>
            </a:lvl1pPr>
          </a:lstStyle>
          <a:p>
            <a:fld id="{A6F093FB-283C-4942-8FB9-6751A9D2A87D}" type="slidenum">
              <a:rPr kumimoji="1" lang="ja-JP" altLang="en-US" smtClean="0"/>
              <a:pPr/>
              <a:t>‹#›</a:t>
            </a:fld>
            <a:endParaRPr kumimoji="1" lang="ja-JP" altLang="en-US"/>
          </a:p>
        </p:txBody>
      </p:sp>
      <p:pic>
        <p:nvPicPr>
          <p:cNvPr id="5" name="図 4">
            <a:extLst>
              <a:ext uri="{FF2B5EF4-FFF2-40B4-BE49-F238E27FC236}">
                <a16:creationId xmlns:a16="http://schemas.microsoft.com/office/drawing/2014/main" id="{316BCE7E-0305-431B-811E-B90E2E6C90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12407"/>
            <a:ext cx="1371600" cy="762000"/>
          </a:xfrm>
          <a:prstGeom prst="rect">
            <a:avLst/>
          </a:prstGeom>
        </p:spPr>
      </p:pic>
    </p:spTree>
    <p:extLst>
      <p:ext uri="{BB962C8B-B14F-4D97-AF65-F5344CB8AC3E}">
        <p14:creationId xmlns:p14="http://schemas.microsoft.com/office/powerpoint/2010/main" val="210225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7086600" y="6478549"/>
            <a:ext cx="2057400" cy="365125"/>
          </a:xfrm>
          <a:prstGeom prst="rect">
            <a:avLst/>
          </a:prstGeom>
        </p:spPr>
        <p:txBody>
          <a:bodyPr/>
          <a:lstStyle/>
          <a:p>
            <a:fld id="{A6F093FB-283C-4942-8FB9-6751A9D2A87D}"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03D00074-36A1-4C50-9B02-B93B41A5F9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12407"/>
            <a:ext cx="1371600" cy="762000"/>
          </a:xfrm>
          <a:prstGeom prst="rect">
            <a:avLst/>
          </a:prstGeom>
        </p:spPr>
      </p:pic>
    </p:spTree>
    <p:extLst>
      <p:ext uri="{BB962C8B-B14F-4D97-AF65-F5344CB8AC3E}">
        <p14:creationId xmlns:p14="http://schemas.microsoft.com/office/powerpoint/2010/main" val="254272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7086600" y="6467917"/>
            <a:ext cx="2057400" cy="365125"/>
          </a:xfrm>
          <a:prstGeom prst="rect">
            <a:avLst/>
          </a:prstGeom>
        </p:spPr>
        <p:txBody>
          <a:bodyPr/>
          <a:lstStyle/>
          <a:p>
            <a:fld id="{A6F093FB-283C-4942-8FB9-6751A9D2A87D}"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47E61642-1DFC-42C0-8821-ACE13361A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12407"/>
            <a:ext cx="1371600" cy="762000"/>
          </a:xfrm>
          <a:prstGeom prst="rect">
            <a:avLst/>
          </a:prstGeom>
        </p:spPr>
      </p:pic>
    </p:spTree>
    <p:extLst>
      <p:ext uri="{BB962C8B-B14F-4D97-AF65-F5344CB8AC3E}">
        <p14:creationId xmlns:p14="http://schemas.microsoft.com/office/powerpoint/2010/main" val="1791693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29077"/>
            <a:ext cx="7886700" cy="596408"/>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461155"/>
            <a:ext cx="7886700" cy="471580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テキスト ボックス 7">
            <a:extLst>
              <a:ext uri="{FF2B5EF4-FFF2-40B4-BE49-F238E27FC236}">
                <a16:creationId xmlns:a16="http://schemas.microsoft.com/office/drawing/2014/main" id="{20DEACB8-26C8-114F-B7E4-AE0EBDA55F5B}"/>
              </a:ext>
            </a:extLst>
          </p:cNvPr>
          <p:cNvSpPr txBox="1"/>
          <p:nvPr userDrawn="1"/>
        </p:nvSpPr>
        <p:spPr>
          <a:xfrm>
            <a:off x="0" y="6637801"/>
            <a:ext cx="1802096" cy="230832"/>
          </a:xfrm>
          <a:prstGeom prst="rect">
            <a:avLst/>
          </a:prstGeom>
          <a:noFill/>
        </p:spPr>
        <p:txBody>
          <a:bodyPr wrap="none" rtlCol="0" anchor="b">
            <a:spAutoFit/>
          </a:bodyPr>
          <a:lstStyle/>
          <a:p>
            <a:r>
              <a:rPr kumimoji="1" lang="en-US" altLang="ja-JP" sz="900" b="1" i="0">
                <a:solidFill>
                  <a:schemeClr val="bg1">
                    <a:lumMod val="50000"/>
                  </a:schemeClr>
                </a:solidFill>
                <a:latin typeface="+mn-ea"/>
                <a:ea typeface="+mn-ea"/>
              </a:rPr>
              <a:t>©Data</a:t>
            </a:r>
            <a:r>
              <a:rPr kumimoji="1" lang="ja-JP" altLang="en-US" sz="900" b="1" i="0">
                <a:solidFill>
                  <a:schemeClr val="bg1">
                    <a:lumMod val="50000"/>
                  </a:schemeClr>
                </a:solidFill>
                <a:latin typeface="+mn-ea"/>
                <a:ea typeface="+mn-ea"/>
              </a:rPr>
              <a:t> </a:t>
            </a:r>
            <a:r>
              <a:rPr kumimoji="1" lang="en-US" altLang="ja-JP" sz="900" b="1" i="0">
                <a:solidFill>
                  <a:schemeClr val="bg1">
                    <a:lumMod val="50000"/>
                  </a:schemeClr>
                </a:solidFill>
                <a:latin typeface="+mn-ea"/>
                <a:ea typeface="+mn-ea"/>
              </a:rPr>
              <a:t>Trading</a:t>
            </a:r>
            <a:r>
              <a:rPr kumimoji="1" lang="ja-JP" altLang="en-US" sz="900" b="1" i="0">
                <a:solidFill>
                  <a:schemeClr val="bg1">
                    <a:lumMod val="50000"/>
                  </a:schemeClr>
                </a:solidFill>
                <a:latin typeface="+mn-ea"/>
                <a:ea typeface="+mn-ea"/>
              </a:rPr>
              <a:t> </a:t>
            </a:r>
            <a:r>
              <a:rPr kumimoji="1" lang="en-US" altLang="ja-JP" sz="900" b="1" i="0">
                <a:solidFill>
                  <a:schemeClr val="bg1">
                    <a:lumMod val="50000"/>
                  </a:schemeClr>
                </a:solidFill>
                <a:latin typeface="+mn-ea"/>
                <a:ea typeface="+mn-ea"/>
              </a:rPr>
              <a:t>Alliance</a:t>
            </a:r>
            <a:r>
              <a:rPr kumimoji="1" lang="ja-JP" altLang="en-US" sz="900" b="1" i="0">
                <a:solidFill>
                  <a:schemeClr val="bg1">
                    <a:lumMod val="50000"/>
                  </a:schemeClr>
                </a:solidFill>
                <a:latin typeface="+mn-ea"/>
                <a:ea typeface="+mn-ea"/>
              </a:rPr>
              <a:t> </a:t>
            </a:r>
            <a:r>
              <a:rPr kumimoji="1" lang="en-US" altLang="ja-JP" sz="900" b="1" i="0">
                <a:solidFill>
                  <a:schemeClr val="bg1">
                    <a:lumMod val="50000"/>
                  </a:schemeClr>
                </a:solidFill>
                <a:latin typeface="+mn-ea"/>
                <a:ea typeface="+mn-ea"/>
              </a:rPr>
              <a:t>2020</a:t>
            </a:r>
            <a:endParaRPr kumimoji="1" lang="ja-JP" altLang="en-US" sz="900" b="1" i="0">
              <a:solidFill>
                <a:schemeClr val="bg1">
                  <a:lumMod val="50000"/>
                </a:schemeClr>
              </a:solidFill>
              <a:latin typeface="+mn-ea"/>
              <a:ea typeface="+mn-ea"/>
            </a:endParaRPr>
          </a:p>
        </p:txBody>
      </p:sp>
      <p:sp>
        <p:nvSpPr>
          <p:cNvPr id="9" name="Slide Number Placeholder 3">
            <a:extLst>
              <a:ext uri="{FF2B5EF4-FFF2-40B4-BE49-F238E27FC236}">
                <a16:creationId xmlns:a16="http://schemas.microsoft.com/office/drawing/2014/main" id="{E76DDCFB-D912-C045-8734-7A957E829A03}"/>
              </a:ext>
            </a:extLst>
          </p:cNvPr>
          <p:cNvSpPr>
            <a:spLocks noGrp="1"/>
          </p:cNvSpPr>
          <p:nvPr>
            <p:ph type="sldNum" sz="quarter" idx="4"/>
          </p:nvPr>
        </p:nvSpPr>
        <p:spPr>
          <a:xfrm>
            <a:off x="7086600" y="6480468"/>
            <a:ext cx="2057400" cy="365125"/>
          </a:xfrm>
          <a:prstGeom prst="rect">
            <a:avLst/>
          </a:prstGeom>
        </p:spPr>
        <p:txBody>
          <a:bodyPr anchor="b"/>
          <a:lstStyle>
            <a:lvl1pPr algn="r">
              <a:defRPr sz="1050"/>
            </a:lvl1pPr>
          </a:lstStyle>
          <a:p>
            <a:fld id="{A6F093FB-283C-4942-8FB9-6751A9D2A87D}" type="slidenum">
              <a:rPr kumimoji="1" lang="ja-JP" altLang="en-US" smtClean="0"/>
              <a:pPr/>
              <a:t>‹#›</a:t>
            </a:fld>
            <a:endParaRPr kumimoji="1" lang="ja-JP" altLang="en-US"/>
          </a:p>
        </p:txBody>
      </p:sp>
    </p:spTree>
    <p:extLst>
      <p:ext uri="{BB962C8B-B14F-4D97-AF65-F5344CB8AC3E}">
        <p14:creationId xmlns:p14="http://schemas.microsoft.com/office/powerpoint/2010/main" val="1765928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41.png"/><Relationship Id="rId26" Type="http://schemas.openxmlformats.org/officeDocument/2006/relationships/image" Target="../media/image49.png"/><Relationship Id="rId39" Type="http://schemas.openxmlformats.org/officeDocument/2006/relationships/image" Target="../media/image62.png"/><Relationship Id="rId21" Type="http://schemas.openxmlformats.org/officeDocument/2006/relationships/image" Target="../media/image44.svg"/><Relationship Id="rId34" Type="http://schemas.openxmlformats.org/officeDocument/2006/relationships/image" Target="../media/image57.svg"/><Relationship Id="rId42" Type="http://schemas.openxmlformats.org/officeDocument/2006/relationships/image" Target="../media/image65.svg"/><Relationship Id="rId47" Type="http://schemas.openxmlformats.org/officeDocument/2006/relationships/image" Target="../media/image70.png"/><Relationship Id="rId50" Type="http://schemas.openxmlformats.org/officeDocument/2006/relationships/image" Target="../media/image73.svg"/><Relationship Id="rId55" Type="http://schemas.openxmlformats.org/officeDocument/2006/relationships/image" Target="../media/image78.png"/><Relationship Id="rId7" Type="http://schemas.openxmlformats.org/officeDocument/2006/relationships/image" Target="../media/image30.svg"/><Relationship Id="rId2" Type="http://schemas.openxmlformats.org/officeDocument/2006/relationships/image" Target="../media/image25.png"/><Relationship Id="rId16" Type="http://schemas.openxmlformats.org/officeDocument/2006/relationships/image" Target="../media/image39.png"/><Relationship Id="rId29" Type="http://schemas.openxmlformats.org/officeDocument/2006/relationships/image" Target="../media/image52.png"/><Relationship Id="rId11" Type="http://schemas.openxmlformats.org/officeDocument/2006/relationships/image" Target="../media/image34.svg"/><Relationship Id="rId24" Type="http://schemas.openxmlformats.org/officeDocument/2006/relationships/image" Target="../media/image47.png"/><Relationship Id="rId32" Type="http://schemas.openxmlformats.org/officeDocument/2006/relationships/image" Target="../media/image55.svg"/><Relationship Id="rId37" Type="http://schemas.openxmlformats.org/officeDocument/2006/relationships/image" Target="../media/image60.png"/><Relationship Id="rId40" Type="http://schemas.openxmlformats.org/officeDocument/2006/relationships/image" Target="../media/image63.svg"/><Relationship Id="rId45" Type="http://schemas.openxmlformats.org/officeDocument/2006/relationships/image" Target="../media/image68.png"/><Relationship Id="rId53" Type="http://schemas.openxmlformats.org/officeDocument/2006/relationships/image" Target="../media/image76.png"/><Relationship Id="rId58" Type="http://schemas.openxmlformats.org/officeDocument/2006/relationships/image" Target="../media/image81.svg"/><Relationship Id="rId5" Type="http://schemas.openxmlformats.org/officeDocument/2006/relationships/image" Target="../media/image28.svg"/><Relationship Id="rId19" Type="http://schemas.openxmlformats.org/officeDocument/2006/relationships/image" Target="../media/image42.sv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svg"/><Relationship Id="rId30" Type="http://schemas.openxmlformats.org/officeDocument/2006/relationships/image" Target="../media/image53.svg"/><Relationship Id="rId35" Type="http://schemas.openxmlformats.org/officeDocument/2006/relationships/image" Target="../media/image58.png"/><Relationship Id="rId43" Type="http://schemas.openxmlformats.org/officeDocument/2006/relationships/image" Target="../media/image66.png"/><Relationship Id="rId48" Type="http://schemas.openxmlformats.org/officeDocument/2006/relationships/image" Target="../media/image71.svg"/><Relationship Id="rId56" Type="http://schemas.openxmlformats.org/officeDocument/2006/relationships/image" Target="../media/image79.svg"/><Relationship Id="rId8" Type="http://schemas.openxmlformats.org/officeDocument/2006/relationships/image" Target="../media/image31.png"/><Relationship Id="rId51" Type="http://schemas.openxmlformats.org/officeDocument/2006/relationships/image" Target="../media/image74.png"/><Relationship Id="rId3" Type="http://schemas.openxmlformats.org/officeDocument/2006/relationships/image" Target="../media/image26.svg"/><Relationship Id="rId12" Type="http://schemas.openxmlformats.org/officeDocument/2006/relationships/image" Target="../media/image35.png"/><Relationship Id="rId17" Type="http://schemas.openxmlformats.org/officeDocument/2006/relationships/image" Target="../media/image40.svg"/><Relationship Id="rId25" Type="http://schemas.openxmlformats.org/officeDocument/2006/relationships/image" Target="../media/image48.svg"/><Relationship Id="rId33" Type="http://schemas.openxmlformats.org/officeDocument/2006/relationships/image" Target="../media/image56.png"/><Relationship Id="rId38" Type="http://schemas.openxmlformats.org/officeDocument/2006/relationships/image" Target="../media/image61.svg"/><Relationship Id="rId46" Type="http://schemas.openxmlformats.org/officeDocument/2006/relationships/image" Target="../media/image69.svg"/><Relationship Id="rId20" Type="http://schemas.openxmlformats.org/officeDocument/2006/relationships/image" Target="../media/image43.png"/><Relationship Id="rId41" Type="http://schemas.openxmlformats.org/officeDocument/2006/relationships/image" Target="../media/image64.png"/><Relationship Id="rId54" Type="http://schemas.openxmlformats.org/officeDocument/2006/relationships/image" Target="../media/image77.svg"/><Relationship Id="rId1" Type="http://schemas.openxmlformats.org/officeDocument/2006/relationships/slideLayout" Target="../slideLayouts/slideLayout2.xml"/><Relationship Id="rId6" Type="http://schemas.openxmlformats.org/officeDocument/2006/relationships/image" Target="../media/image29.png"/><Relationship Id="rId15" Type="http://schemas.openxmlformats.org/officeDocument/2006/relationships/image" Target="../media/image38.svg"/><Relationship Id="rId23" Type="http://schemas.openxmlformats.org/officeDocument/2006/relationships/image" Target="../media/image46.svg"/><Relationship Id="rId28" Type="http://schemas.openxmlformats.org/officeDocument/2006/relationships/image" Target="../media/image51.svg"/><Relationship Id="rId36" Type="http://schemas.openxmlformats.org/officeDocument/2006/relationships/image" Target="../media/image59.svg"/><Relationship Id="rId49" Type="http://schemas.openxmlformats.org/officeDocument/2006/relationships/image" Target="../media/image72.png"/><Relationship Id="rId57" Type="http://schemas.openxmlformats.org/officeDocument/2006/relationships/image" Target="../media/image80.png"/><Relationship Id="rId10" Type="http://schemas.openxmlformats.org/officeDocument/2006/relationships/image" Target="../media/image33.png"/><Relationship Id="rId31" Type="http://schemas.openxmlformats.org/officeDocument/2006/relationships/image" Target="../media/image54.png"/><Relationship Id="rId44" Type="http://schemas.openxmlformats.org/officeDocument/2006/relationships/image" Target="../media/image67.svg"/><Relationship Id="rId52" Type="http://schemas.openxmlformats.org/officeDocument/2006/relationships/image" Target="../media/image75.svg"/></Relationships>
</file>

<file path=ppt/slides/_rels/slide11.xml.rels><?xml version="1.0" encoding="UTF-8" standalone="yes"?>
<Relationships xmlns="http://schemas.openxmlformats.org/package/2006/relationships"><Relationship Id="rId13" Type="http://schemas.openxmlformats.org/officeDocument/2006/relationships/image" Target="../media/image89.svg"/><Relationship Id="rId18" Type="http://schemas.openxmlformats.org/officeDocument/2006/relationships/image" Target="../media/image94.png"/><Relationship Id="rId26" Type="http://schemas.openxmlformats.org/officeDocument/2006/relationships/image" Target="../media/image102.png"/><Relationship Id="rId39" Type="http://schemas.openxmlformats.org/officeDocument/2006/relationships/image" Target="../media/image112.png"/><Relationship Id="rId21" Type="http://schemas.openxmlformats.org/officeDocument/2006/relationships/image" Target="../media/image97.svg"/><Relationship Id="rId34" Type="http://schemas.openxmlformats.org/officeDocument/2006/relationships/image" Target="../media/image108.svg"/><Relationship Id="rId42" Type="http://schemas.openxmlformats.org/officeDocument/2006/relationships/image" Target="../media/image115.svg"/><Relationship Id="rId7" Type="http://schemas.openxmlformats.org/officeDocument/2006/relationships/image" Target="../media/image85.svg"/><Relationship Id="rId2" Type="http://schemas.openxmlformats.org/officeDocument/2006/relationships/image" Target="../media/image82.png"/><Relationship Id="rId16" Type="http://schemas.openxmlformats.org/officeDocument/2006/relationships/image" Target="../media/image92.png"/><Relationship Id="rId29" Type="http://schemas.openxmlformats.org/officeDocument/2006/relationships/image" Target="../media/image104.sv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75.svg"/><Relationship Id="rId24" Type="http://schemas.openxmlformats.org/officeDocument/2006/relationships/image" Target="../media/image100.png"/><Relationship Id="rId32" Type="http://schemas.openxmlformats.org/officeDocument/2006/relationships/image" Target="../media/image106.png"/><Relationship Id="rId37" Type="http://schemas.openxmlformats.org/officeDocument/2006/relationships/image" Target="../media/image110.png"/><Relationship Id="rId40" Type="http://schemas.openxmlformats.org/officeDocument/2006/relationships/image" Target="../media/image113.svg"/><Relationship Id="rId45" Type="http://schemas.openxmlformats.org/officeDocument/2006/relationships/image" Target="../media/image118.png"/><Relationship Id="rId5" Type="http://schemas.openxmlformats.org/officeDocument/2006/relationships/image" Target="../media/image44.svg"/><Relationship Id="rId15" Type="http://schemas.openxmlformats.org/officeDocument/2006/relationships/image" Target="../media/image91.svg"/><Relationship Id="rId23" Type="http://schemas.openxmlformats.org/officeDocument/2006/relationships/image" Target="../media/image99.svg"/><Relationship Id="rId28" Type="http://schemas.openxmlformats.org/officeDocument/2006/relationships/image" Target="../media/image103.png"/><Relationship Id="rId36" Type="http://schemas.openxmlformats.org/officeDocument/2006/relationships/image" Target="../media/image109.svg"/><Relationship Id="rId10" Type="http://schemas.openxmlformats.org/officeDocument/2006/relationships/image" Target="../media/image74.png"/><Relationship Id="rId19" Type="http://schemas.openxmlformats.org/officeDocument/2006/relationships/image" Target="../media/image95.svg"/><Relationship Id="rId31" Type="http://schemas.openxmlformats.org/officeDocument/2006/relationships/image" Target="../media/image40.svg"/><Relationship Id="rId44" Type="http://schemas.openxmlformats.org/officeDocument/2006/relationships/image" Target="../media/image117.svg"/><Relationship Id="rId4" Type="http://schemas.openxmlformats.org/officeDocument/2006/relationships/image" Target="../media/image43.png"/><Relationship Id="rId9" Type="http://schemas.openxmlformats.org/officeDocument/2006/relationships/image" Target="../media/image87.sv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38.svg"/><Relationship Id="rId30" Type="http://schemas.openxmlformats.org/officeDocument/2006/relationships/image" Target="../media/image105.png"/><Relationship Id="rId35" Type="http://schemas.openxmlformats.org/officeDocument/2006/relationships/image" Target="../media/image76.png"/><Relationship Id="rId43" Type="http://schemas.openxmlformats.org/officeDocument/2006/relationships/image" Target="../media/image116.png"/><Relationship Id="rId8" Type="http://schemas.openxmlformats.org/officeDocument/2006/relationships/image" Target="../media/image86.png"/><Relationship Id="rId3" Type="http://schemas.openxmlformats.org/officeDocument/2006/relationships/image" Target="../media/image83.svg"/><Relationship Id="rId12" Type="http://schemas.openxmlformats.org/officeDocument/2006/relationships/image" Target="../media/image88.png"/><Relationship Id="rId17" Type="http://schemas.openxmlformats.org/officeDocument/2006/relationships/image" Target="../media/image93.svg"/><Relationship Id="rId25" Type="http://schemas.openxmlformats.org/officeDocument/2006/relationships/image" Target="../media/image101.svg"/><Relationship Id="rId33" Type="http://schemas.openxmlformats.org/officeDocument/2006/relationships/image" Target="../media/image107.png"/><Relationship Id="rId38" Type="http://schemas.openxmlformats.org/officeDocument/2006/relationships/image" Target="../media/image111.svg"/><Relationship Id="rId46" Type="http://schemas.openxmlformats.org/officeDocument/2006/relationships/image" Target="../media/image119.svg"/><Relationship Id="rId20" Type="http://schemas.openxmlformats.org/officeDocument/2006/relationships/image" Target="../media/image96.png"/><Relationship Id="rId41" Type="http://schemas.openxmlformats.org/officeDocument/2006/relationships/image" Target="../media/image11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21.svg"/><Relationship Id="rId7" Type="http://schemas.openxmlformats.org/officeDocument/2006/relationships/image" Target="../media/image108.sv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55.svg"/><Relationship Id="rId5" Type="http://schemas.openxmlformats.org/officeDocument/2006/relationships/image" Target="../media/image109.svg"/><Relationship Id="rId10" Type="http://schemas.openxmlformats.org/officeDocument/2006/relationships/image" Target="../media/image54.png"/><Relationship Id="rId4" Type="http://schemas.openxmlformats.org/officeDocument/2006/relationships/image" Target="../media/image76.png"/><Relationship Id="rId9" Type="http://schemas.openxmlformats.org/officeDocument/2006/relationships/image" Target="../media/image63.svg"/></Relationships>
</file>

<file path=ppt/slides/_rels/slide18.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5.svg"/><Relationship Id="rId18" Type="http://schemas.openxmlformats.org/officeDocument/2006/relationships/image" Target="../media/image100.png"/><Relationship Id="rId3" Type="http://schemas.openxmlformats.org/officeDocument/2006/relationships/image" Target="../media/image123.svg"/><Relationship Id="rId7" Type="http://schemas.openxmlformats.org/officeDocument/2006/relationships/image" Target="../media/image55.svg"/><Relationship Id="rId12" Type="http://schemas.openxmlformats.org/officeDocument/2006/relationships/image" Target="../media/image84.png"/><Relationship Id="rId17" Type="http://schemas.openxmlformats.org/officeDocument/2006/relationships/image" Target="../media/image99.svg"/><Relationship Id="rId2" Type="http://schemas.openxmlformats.org/officeDocument/2006/relationships/image" Target="../media/image122.png"/><Relationship Id="rId16"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44.svg"/><Relationship Id="rId5" Type="http://schemas.openxmlformats.org/officeDocument/2006/relationships/image" Target="../media/image63.svg"/><Relationship Id="rId15" Type="http://schemas.openxmlformats.org/officeDocument/2006/relationships/image" Target="../media/image87.svg"/><Relationship Id="rId10" Type="http://schemas.openxmlformats.org/officeDocument/2006/relationships/image" Target="../media/image43.png"/><Relationship Id="rId19" Type="http://schemas.openxmlformats.org/officeDocument/2006/relationships/image" Target="../media/image101.svg"/><Relationship Id="rId4" Type="http://schemas.openxmlformats.org/officeDocument/2006/relationships/image" Target="../media/image62.png"/><Relationship Id="rId9" Type="http://schemas.openxmlformats.org/officeDocument/2006/relationships/image" Target="../media/image124.svg"/><Relationship Id="rId14" Type="http://schemas.openxmlformats.org/officeDocument/2006/relationships/image" Target="../media/image86.png"/></Relationships>
</file>

<file path=ppt/slides/_rels/slide19.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44.svg"/><Relationship Id="rId3" Type="http://schemas.openxmlformats.org/officeDocument/2006/relationships/image" Target="../media/image63.svg"/><Relationship Id="rId7" Type="http://schemas.openxmlformats.org/officeDocument/2006/relationships/image" Target="../media/image99.svg"/><Relationship Id="rId12" Type="http://schemas.openxmlformats.org/officeDocument/2006/relationships/image" Target="../media/image4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24.svg"/><Relationship Id="rId5" Type="http://schemas.openxmlformats.org/officeDocument/2006/relationships/image" Target="../media/image55.svg"/><Relationship Id="rId15" Type="http://schemas.openxmlformats.org/officeDocument/2006/relationships/image" Target="../media/image87.svg"/><Relationship Id="rId10" Type="http://schemas.openxmlformats.org/officeDocument/2006/relationships/image" Target="../media/image82.png"/><Relationship Id="rId4" Type="http://schemas.openxmlformats.org/officeDocument/2006/relationships/image" Target="../media/image54.png"/><Relationship Id="rId9" Type="http://schemas.openxmlformats.org/officeDocument/2006/relationships/image" Target="../media/image101.svg"/><Relationship Id="rId14" Type="http://schemas.openxmlformats.org/officeDocument/2006/relationships/image" Target="../media/image8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685800" y="1102227"/>
            <a:ext cx="7772400" cy="2684273"/>
          </a:xfrm>
        </p:spPr>
        <p:txBody>
          <a:bodyPr anchor="ctr">
            <a:normAutofit/>
          </a:bodyPr>
          <a:lstStyle/>
          <a:p>
            <a:r>
              <a:rPr kumimoji="1" lang="ja-JP" altLang="en-US" sz="4800" dirty="0">
                <a:ea typeface="Hiragino Kaku Gothic StdN W8"/>
              </a:rPr>
              <a:t>ユースケースシナリオ</a:t>
            </a:r>
            <a:br>
              <a:rPr lang="en-US" altLang="ja-JP" sz="4800" dirty="0"/>
            </a:br>
            <a:r>
              <a:rPr kumimoji="1" lang="ja-JP" altLang="en-US" sz="4800" dirty="0">
                <a:ea typeface="Hiragino Kaku Gothic StdN W8"/>
              </a:rPr>
              <a:t>テンプレート　</a:t>
            </a:r>
            <a:br>
              <a:rPr kumimoji="1" lang="en-US" altLang="ja-JP" sz="4800" dirty="0">
                <a:ea typeface="Hiragino Kaku Gothic StdN W8"/>
              </a:rPr>
            </a:br>
            <a:r>
              <a:rPr kumimoji="1" lang="ja-JP" altLang="en-US" sz="3600" dirty="0">
                <a:ea typeface="Hiragino Kaku Gothic StdN W8"/>
              </a:rPr>
              <a:t>（初版）</a:t>
            </a:r>
            <a:br>
              <a:rPr lang="en-US" altLang="ja-JP" sz="4800" dirty="0"/>
            </a:br>
            <a:endParaRPr kumimoji="1" lang="ja-JP" altLang="en-US" sz="4800" dirty="0">
              <a:ea typeface="Hiragino Kaku Gothic StdN W8"/>
            </a:endParaRPr>
          </a:p>
        </p:txBody>
      </p:sp>
      <p:sp>
        <p:nvSpPr>
          <p:cNvPr id="8" name="サブタイトル 7"/>
          <p:cNvSpPr>
            <a:spLocks noGrp="1"/>
          </p:cNvSpPr>
          <p:nvPr>
            <p:ph type="subTitle" idx="1"/>
          </p:nvPr>
        </p:nvSpPr>
        <p:spPr>
          <a:xfrm>
            <a:off x="1134374" y="4223855"/>
            <a:ext cx="6858000" cy="1116050"/>
          </a:xfrm>
        </p:spPr>
        <p:txBody>
          <a:bodyPr vert="horz" lIns="91440" tIns="45720" rIns="91440" bIns="45720" rtlCol="0" anchor="t">
            <a:normAutofit fontScale="62500" lnSpcReduction="20000"/>
          </a:bodyPr>
          <a:lstStyle/>
          <a:p>
            <a:r>
              <a:rPr lang="ja-JP" altLang="en-US" sz="3600" dirty="0">
                <a:latin typeface="Hiragino Kaku Gothic StdN W8" panose="020B0800000000000000" pitchFamily="34" charset="-128"/>
                <a:ea typeface="Hiragino Kaku Gothic StdN W8"/>
              </a:rPr>
              <a:t>2020/</a:t>
            </a:r>
            <a:r>
              <a:rPr lang="en-US" altLang="ja-JP" sz="3600" dirty="0">
                <a:latin typeface="Hiragino Kaku Gothic StdN W8" panose="020B0800000000000000" pitchFamily="34" charset="-128"/>
                <a:ea typeface="Hiragino Kaku Gothic StdN W8"/>
              </a:rPr>
              <a:t>3/31</a:t>
            </a:r>
            <a:endParaRPr lang="ja-JP" altLang="en-US" sz="3600" dirty="0">
              <a:latin typeface="Hiragino Kaku Gothic StdN W8" panose="020B0800000000000000" pitchFamily="34" charset="-128"/>
              <a:ea typeface="Hiragino Kaku Gothic StdN W8"/>
            </a:endParaRPr>
          </a:p>
          <a:p>
            <a:endParaRPr lang="ja-JP" altLang="en-US" sz="3600" dirty="0">
              <a:latin typeface="Hiragino Kaku Gothic StdN W8" panose="020B0800000000000000" pitchFamily="34" charset="-128"/>
              <a:ea typeface="Hiragino Kaku Gothic StdN W8"/>
            </a:endParaRPr>
          </a:p>
          <a:p>
            <a:r>
              <a:rPr kumimoji="1" lang="ja-JP" altLang="en-US" sz="3600" dirty="0">
                <a:latin typeface="Hiragino Kaku Gothic StdN W8" panose="020B0800000000000000" pitchFamily="34" charset="-128"/>
                <a:ea typeface="Hiragino Kaku Gothic StdN W8"/>
              </a:rPr>
              <a:t>一般社団法人データ流通推進協議会</a:t>
            </a:r>
            <a:endParaRPr lang="ja-JP" dirty="0">
              <a:ea typeface="Hiragino Kaku Gothic StdN W8"/>
            </a:endParaRPr>
          </a:p>
        </p:txBody>
      </p:sp>
    </p:spTree>
    <p:extLst>
      <p:ext uri="{BB962C8B-B14F-4D97-AF65-F5344CB8AC3E}">
        <p14:creationId xmlns:p14="http://schemas.microsoft.com/office/powerpoint/2010/main" val="138347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1072F-612D-41AE-BB0B-BEC52BDE91E3}"/>
              </a:ext>
            </a:extLst>
          </p:cNvPr>
          <p:cNvSpPr>
            <a:spLocks noGrp="1"/>
          </p:cNvSpPr>
          <p:nvPr>
            <p:ph type="title"/>
          </p:nvPr>
        </p:nvSpPr>
        <p:spPr/>
        <p:txBody>
          <a:bodyPr/>
          <a:lstStyle/>
          <a:p>
            <a:r>
              <a:rPr kumimoji="1" lang="ja-JP" altLang="en-US"/>
              <a:t>アイコン集</a:t>
            </a:r>
          </a:p>
        </p:txBody>
      </p:sp>
      <p:sp>
        <p:nvSpPr>
          <p:cNvPr id="4" name="スライド番号プレースホルダー 3">
            <a:extLst>
              <a:ext uri="{FF2B5EF4-FFF2-40B4-BE49-F238E27FC236}">
                <a16:creationId xmlns:a16="http://schemas.microsoft.com/office/drawing/2014/main" id="{667CCC21-BC19-44C5-BE8D-CA70828DF50C}"/>
              </a:ext>
            </a:extLst>
          </p:cNvPr>
          <p:cNvSpPr>
            <a:spLocks noGrp="1"/>
          </p:cNvSpPr>
          <p:nvPr>
            <p:ph type="sldNum" sz="quarter" idx="12"/>
          </p:nvPr>
        </p:nvSpPr>
        <p:spPr/>
        <p:txBody>
          <a:bodyPr/>
          <a:lstStyle/>
          <a:p>
            <a:fld id="{A6F093FB-283C-4942-8FB9-6751A9D2A87D}" type="slidenum">
              <a:rPr kumimoji="1" lang="ja-JP" altLang="en-US" smtClean="0"/>
              <a:pPr/>
              <a:t>10</a:t>
            </a:fld>
            <a:endParaRPr kumimoji="1" lang="ja-JP" altLang="en-US"/>
          </a:p>
        </p:txBody>
      </p:sp>
      <p:sp>
        <p:nvSpPr>
          <p:cNvPr id="6" name="正方形/長方形 5">
            <a:extLst>
              <a:ext uri="{FF2B5EF4-FFF2-40B4-BE49-F238E27FC236}">
                <a16:creationId xmlns:a16="http://schemas.microsoft.com/office/drawing/2014/main" id="{783AEE24-290D-4525-A0F5-4AD0F1916211}"/>
              </a:ext>
            </a:extLst>
          </p:cNvPr>
          <p:cNvSpPr/>
          <p:nvPr/>
        </p:nvSpPr>
        <p:spPr>
          <a:xfrm>
            <a:off x="855864" y="3427653"/>
            <a:ext cx="902640" cy="261610"/>
          </a:xfrm>
          <a:prstGeom prst="rect">
            <a:avLst/>
          </a:prstGeom>
        </p:spPr>
        <p:txBody>
          <a:bodyPr wrap="square">
            <a:spAutoFit/>
          </a:bodyPr>
          <a:lstStyle/>
          <a:p>
            <a:r>
              <a:rPr lang="ja-JP" altLang="en-US" sz="1100"/>
              <a:t>認証</a:t>
            </a:r>
          </a:p>
        </p:txBody>
      </p:sp>
      <p:sp>
        <p:nvSpPr>
          <p:cNvPr id="7" name="正方形/長方形 6">
            <a:extLst>
              <a:ext uri="{FF2B5EF4-FFF2-40B4-BE49-F238E27FC236}">
                <a16:creationId xmlns:a16="http://schemas.microsoft.com/office/drawing/2014/main" id="{51C90D3E-9272-4BD3-A744-E9CF54BF60C5}"/>
              </a:ext>
            </a:extLst>
          </p:cNvPr>
          <p:cNvSpPr/>
          <p:nvPr/>
        </p:nvSpPr>
        <p:spPr>
          <a:xfrm>
            <a:off x="855864" y="3727063"/>
            <a:ext cx="902640" cy="261610"/>
          </a:xfrm>
          <a:prstGeom prst="rect">
            <a:avLst/>
          </a:prstGeom>
        </p:spPr>
        <p:txBody>
          <a:bodyPr wrap="square">
            <a:spAutoFit/>
          </a:bodyPr>
          <a:lstStyle/>
          <a:p>
            <a:r>
              <a:rPr lang="ja-JP" altLang="en-US" sz="1100"/>
              <a:t>承認</a:t>
            </a:r>
          </a:p>
        </p:txBody>
      </p:sp>
      <p:sp>
        <p:nvSpPr>
          <p:cNvPr id="8" name="正方形/長方形 7">
            <a:extLst>
              <a:ext uri="{FF2B5EF4-FFF2-40B4-BE49-F238E27FC236}">
                <a16:creationId xmlns:a16="http://schemas.microsoft.com/office/drawing/2014/main" id="{5C355B4E-BE1D-40A6-91AA-BD64ACEF7E22}"/>
              </a:ext>
            </a:extLst>
          </p:cNvPr>
          <p:cNvSpPr/>
          <p:nvPr/>
        </p:nvSpPr>
        <p:spPr>
          <a:xfrm>
            <a:off x="855864" y="4121540"/>
            <a:ext cx="902640" cy="261610"/>
          </a:xfrm>
          <a:prstGeom prst="rect">
            <a:avLst/>
          </a:prstGeom>
        </p:spPr>
        <p:txBody>
          <a:bodyPr wrap="square">
            <a:spAutoFit/>
          </a:bodyPr>
          <a:lstStyle/>
          <a:p>
            <a:r>
              <a:rPr lang="ja-JP" altLang="en-US" sz="1100"/>
              <a:t>認証局</a:t>
            </a:r>
          </a:p>
        </p:txBody>
      </p:sp>
      <p:sp>
        <p:nvSpPr>
          <p:cNvPr id="9" name="正方形/長方形 8">
            <a:extLst>
              <a:ext uri="{FF2B5EF4-FFF2-40B4-BE49-F238E27FC236}">
                <a16:creationId xmlns:a16="http://schemas.microsoft.com/office/drawing/2014/main" id="{3625D67B-5BB5-42B2-A0DC-A1E823FAE0FD}"/>
              </a:ext>
            </a:extLst>
          </p:cNvPr>
          <p:cNvSpPr/>
          <p:nvPr/>
        </p:nvSpPr>
        <p:spPr>
          <a:xfrm>
            <a:off x="855864" y="4511920"/>
            <a:ext cx="902640" cy="261610"/>
          </a:xfrm>
          <a:prstGeom prst="rect">
            <a:avLst/>
          </a:prstGeom>
        </p:spPr>
        <p:txBody>
          <a:bodyPr wrap="square">
            <a:spAutoFit/>
          </a:bodyPr>
          <a:lstStyle/>
          <a:p>
            <a:r>
              <a:rPr lang="ja-JP" altLang="en-US" sz="1100"/>
              <a:t>電子証明書</a:t>
            </a:r>
          </a:p>
        </p:txBody>
      </p:sp>
      <p:sp>
        <p:nvSpPr>
          <p:cNvPr id="10" name="正方形/長方形 9">
            <a:extLst>
              <a:ext uri="{FF2B5EF4-FFF2-40B4-BE49-F238E27FC236}">
                <a16:creationId xmlns:a16="http://schemas.microsoft.com/office/drawing/2014/main" id="{AD42B66A-9FBA-4ACA-8A84-408D96CD3D5D}"/>
              </a:ext>
            </a:extLst>
          </p:cNvPr>
          <p:cNvSpPr/>
          <p:nvPr/>
        </p:nvSpPr>
        <p:spPr>
          <a:xfrm>
            <a:off x="855864" y="4867867"/>
            <a:ext cx="902640" cy="261610"/>
          </a:xfrm>
          <a:prstGeom prst="rect">
            <a:avLst/>
          </a:prstGeom>
        </p:spPr>
        <p:txBody>
          <a:bodyPr wrap="square">
            <a:spAutoFit/>
          </a:bodyPr>
          <a:lstStyle/>
          <a:p>
            <a:r>
              <a:rPr lang="ja-JP" altLang="en-US" sz="1100"/>
              <a:t>電子署名</a:t>
            </a:r>
          </a:p>
        </p:txBody>
      </p:sp>
      <p:pic>
        <p:nvPicPr>
          <p:cNvPr id="11" name="グラフィックス 10" descr="メダル">
            <a:extLst>
              <a:ext uri="{FF2B5EF4-FFF2-40B4-BE49-F238E27FC236}">
                <a16:creationId xmlns:a16="http://schemas.microsoft.com/office/drawing/2014/main" id="{34C98803-18D8-4684-BABF-6502BAE6CC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0708" y="3413111"/>
            <a:ext cx="194274" cy="194274"/>
          </a:xfrm>
          <a:prstGeom prst="rect">
            <a:avLst/>
          </a:prstGeom>
        </p:spPr>
      </p:pic>
      <p:pic>
        <p:nvPicPr>
          <p:cNvPr id="12" name="グラフィックス 11" descr="卒業証書">
            <a:extLst>
              <a:ext uri="{FF2B5EF4-FFF2-40B4-BE49-F238E27FC236}">
                <a16:creationId xmlns:a16="http://schemas.microsoft.com/office/drawing/2014/main" id="{75FEB10D-96CA-4DC8-B4AE-7CA768C996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663" y="4452874"/>
            <a:ext cx="348365" cy="348365"/>
          </a:xfrm>
          <a:prstGeom prst="rect">
            <a:avLst/>
          </a:prstGeom>
        </p:spPr>
      </p:pic>
      <p:pic>
        <p:nvPicPr>
          <p:cNvPr id="13" name="グラフィックス 12" descr="銀行">
            <a:extLst>
              <a:ext uri="{FF2B5EF4-FFF2-40B4-BE49-F238E27FC236}">
                <a16:creationId xmlns:a16="http://schemas.microsoft.com/office/drawing/2014/main" id="{3BFA819B-CBDD-4A68-88CE-1627CAACEA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7654" y="4050582"/>
            <a:ext cx="340383" cy="340383"/>
          </a:xfrm>
          <a:prstGeom prst="rect">
            <a:avLst/>
          </a:prstGeom>
        </p:spPr>
      </p:pic>
      <p:pic>
        <p:nvPicPr>
          <p:cNvPr id="14" name="グラフィックス 13" descr="小槌">
            <a:extLst>
              <a:ext uri="{FF2B5EF4-FFF2-40B4-BE49-F238E27FC236}">
                <a16:creationId xmlns:a16="http://schemas.microsoft.com/office/drawing/2014/main" id="{E06D6537-1E31-43F4-9A2E-2DE337CF28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3081" y="3668187"/>
            <a:ext cx="249528" cy="249528"/>
          </a:xfrm>
          <a:prstGeom prst="rect">
            <a:avLst/>
          </a:prstGeom>
        </p:spPr>
      </p:pic>
      <p:pic>
        <p:nvPicPr>
          <p:cNvPr id="15" name="グラフィックス 14" descr="鍵">
            <a:extLst>
              <a:ext uri="{FF2B5EF4-FFF2-40B4-BE49-F238E27FC236}">
                <a16:creationId xmlns:a16="http://schemas.microsoft.com/office/drawing/2014/main" id="{50D4FB78-A868-4324-A80A-FE8DBDB397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2539" y="2753923"/>
            <a:ext cx="330613" cy="330613"/>
          </a:xfrm>
          <a:prstGeom prst="rect">
            <a:avLst/>
          </a:prstGeom>
        </p:spPr>
      </p:pic>
      <p:pic>
        <p:nvPicPr>
          <p:cNvPr id="16" name="グラフィックス 15" descr="鍵">
            <a:extLst>
              <a:ext uri="{FF2B5EF4-FFF2-40B4-BE49-F238E27FC236}">
                <a16:creationId xmlns:a16="http://schemas.microsoft.com/office/drawing/2014/main" id="{2A9E8EE1-CC48-49AF-BC3C-07B054DA30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2539" y="3059060"/>
            <a:ext cx="330613" cy="330613"/>
          </a:xfrm>
          <a:prstGeom prst="rect">
            <a:avLst/>
          </a:prstGeom>
        </p:spPr>
      </p:pic>
      <p:sp>
        <p:nvSpPr>
          <p:cNvPr id="17" name="正方形/長方形 16">
            <a:extLst>
              <a:ext uri="{FF2B5EF4-FFF2-40B4-BE49-F238E27FC236}">
                <a16:creationId xmlns:a16="http://schemas.microsoft.com/office/drawing/2014/main" id="{78E6173B-161B-4703-9372-B38D267DD7B7}"/>
              </a:ext>
            </a:extLst>
          </p:cNvPr>
          <p:cNvSpPr/>
          <p:nvPr/>
        </p:nvSpPr>
        <p:spPr>
          <a:xfrm>
            <a:off x="855864" y="3092181"/>
            <a:ext cx="902640" cy="261610"/>
          </a:xfrm>
          <a:prstGeom prst="rect">
            <a:avLst/>
          </a:prstGeom>
        </p:spPr>
        <p:txBody>
          <a:bodyPr wrap="square">
            <a:spAutoFit/>
          </a:bodyPr>
          <a:lstStyle/>
          <a:p>
            <a:r>
              <a:rPr lang="ja-JP" altLang="en-US" sz="1100"/>
              <a:t>秘密鍵</a:t>
            </a:r>
          </a:p>
        </p:txBody>
      </p:sp>
      <p:sp>
        <p:nvSpPr>
          <p:cNvPr id="18" name="正方形/長方形 17">
            <a:extLst>
              <a:ext uri="{FF2B5EF4-FFF2-40B4-BE49-F238E27FC236}">
                <a16:creationId xmlns:a16="http://schemas.microsoft.com/office/drawing/2014/main" id="{6ED28C49-B49D-4147-AB47-FAFB51C99ED7}"/>
              </a:ext>
            </a:extLst>
          </p:cNvPr>
          <p:cNvSpPr/>
          <p:nvPr/>
        </p:nvSpPr>
        <p:spPr>
          <a:xfrm>
            <a:off x="855864" y="2812385"/>
            <a:ext cx="902640" cy="261610"/>
          </a:xfrm>
          <a:prstGeom prst="rect">
            <a:avLst/>
          </a:prstGeom>
        </p:spPr>
        <p:txBody>
          <a:bodyPr wrap="square">
            <a:spAutoFit/>
          </a:bodyPr>
          <a:lstStyle/>
          <a:p>
            <a:r>
              <a:rPr lang="ja-JP" altLang="en-US" sz="1100"/>
              <a:t>公開鍵</a:t>
            </a:r>
          </a:p>
        </p:txBody>
      </p:sp>
      <p:pic>
        <p:nvPicPr>
          <p:cNvPr id="19" name="グラフィックス 18" descr="鎖錠">
            <a:extLst>
              <a:ext uri="{FF2B5EF4-FFF2-40B4-BE49-F238E27FC236}">
                <a16:creationId xmlns:a16="http://schemas.microsoft.com/office/drawing/2014/main" id="{91F42C3B-4EB8-4118-8870-139E106EAF6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2035" y="2328308"/>
            <a:ext cx="411621" cy="411621"/>
          </a:xfrm>
          <a:prstGeom prst="rect">
            <a:avLst/>
          </a:prstGeom>
        </p:spPr>
      </p:pic>
      <p:pic>
        <p:nvPicPr>
          <p:cNvPr id="20" name="グラフィックス 19" descr="開錠">
            <a:extLst>
              <a:ext uri="{FF2B5EF4-FFF2-40B4-BE49-F238E27FC236}">
                <a16:creationId xmlns:a16="http://schemas.microsoft.com/office/drawing/2014/main" id="{9174D063-D216-4265-B110-7B19B5A22C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9909" y="1997836"/>
            <a:ext cx="375873" cy="375873"/>
          </a:xfrm>
          <a:prstGeom prst="rect">
            <a:avLst/>
          </a:prstGeom>
        </p:spPr>
      </p:pic>
      <p:sp>
        <p:nvSpPr>
          <p:cNvPr id="21" name="正方形/長方形 20">
            <a:extLst>
              <a:ext uri="{FF2B5EF4-FFF2-40B4-BE49-F238E27FC236}">
                <a16:creationId xmlns:a16="http://schemas.microsoft.com/office/drawing/2014/main" id="{BFEB7C63-6065-4F8D-BFCF-D64D02D0B602}"/>
              </a:ext>
            </a:extLst>
          </p:cNvPr>
          <p:cNvSpPr/>
          <p:nvPr/>
        </p:nvSpPr>
        <p:spPr>
          <a:xfrm>
            <a:off x="855864" y="2439778"/>
            <a:ext cx="902640" cy="261610"/>
          </a:xfrm>
          <a:prstGeom prst="rect">
            <a:avLst/>
          </a:prstGeom>
        </p:spPr>
        <p:txBody>
          <a:bodyPr wrap="square">
            <a:spAutoFit/>
          </a:bodyPr>
          <a:lstStyle/>
          <a:p>
            <a:r>
              <a:rPr lang="ja-JP" altLang="en-US" sz="1100"/>
              <a:t>暗号化鍵</a:t>
            </a:r>
          </a:p>
        </p:txBody>
      </p:sp>
      <p:sp>
        <p:nvSpPr>
          <p:cNvPr id="22" name="正方形/長方形 21">
            <a:extLst>
              <a:ext uri="{FF2B5EF4-FFF2-40B4-BE49-F238E27FC236}">
                <a16:creationId xmlns:a16="http://schemas.microsoft.com/office/drawing/2014/main" id="{1D15AD6C-2FEB-41D7-83C9-71E808E9D227}"/>
              </a:ext>
            </a:extLst>
          </p:cNvPr>
          <p:cNvSpPr/>
          <p:nvPr/>
        </p:nvSpPr>
        <p:spPr>
          <a:xfrm>
            <a:off x="855864" y="2116389"/>
            <a:ext cx="902640" cy="261610"/>
          </a:xfrm>
          <a:prstGeom prst="rect">
            <a:avLst/>
          </a:prstGeom>
        </p:spPr>
        <p:txBody>
          <a:bodyPr wrap="square">
            <a:spAutoFit/>
          </a:bodyPr>
          <a:lstStyle/>
          <a:p>
            <a:r>
              <a:rPr lang="ja-JP" altLang="en-US" sz="1100"/>
              <a:t>復号化鍵</a:t>
            </a:r>
          </a:p>
        </p:txBody>
      </p:sp>
      <p:cxnSp>
        <p:nvCxnSpPr>
          <p:cNvPr id="23" name="直線コネクタ 22">
            <a:extLst>
              <a:ext uri="{FF2B5EF4-FFF2-40B4-BE49-F238E27FC236}">
                <a16:creationId xmlns:a16="http://schemas.microsoft.com/office/drawing/2014/main" id="{30249067-95E8-4EFD-AB1F-FB01B0D124D9}"/>
              </a:ext>
            </a:extLst>
          </p:cNvPr>
          <p:cNvCxnSpPr>
            <a:cxnSpLocks/>
          </p:cNvCxnSpPr>
          <p:nvPr/>
        </p:nvCxnSpPr>
        <p:spPr>
          <a:xfrm>
            <a:off x="428528" y="1813688"/>
            <a:ext cx="678634" cy="0"/>
          </a:xfrm>
          <a:prstGeom prst="line">
            <a:avLst/>
          </a:prstGeom>
          <a:ln w="66675" cmpd="tri">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8B60072-699F-4173-BC5B-80CE503DB0E4}"/>
              </a:ext>
            </a:extLst>
          </p:cNvPr>
          <p:cNvCxnSpPr>
            <a:cxnSpLocks/>
          </p:cNvCxnSpPr>
          <p:nvPr/>
        </p:nvCxnSpPr>
        <p:spPr>
          <a:xfrm>
            <a:off x="428528" y="1539683"/>
            <a:ext cx="678634" cy="0"/>
          </a:xfrm>
          <a:prstGeom prst="line">
            <a:avLst/>
          </a:prstGeom>
          <a:ln w="66675" cmpd="tri">
            <a:solidFill>
              <a:schemeClr val="tx1"/>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F9EA581E-763C-4646-B411-3544630CD5FC}"/>
              </a:ext>
            </a:extLst>
          </p:cNvPr>
          <p:cNvCxnSpPr>
            <a:cxnSpLocks/>
          </p:cNvCxnSpPr>
          <p:nvPr/>
        </p:nvCxnSpPr>
        <p:spPr>
          <a:xfrm>
            <a:off x="428528" y="1258187"/>
            <a:ext cx="678634" cy="0"/>
          </a:xfrm>
          <a:prstGeom prst="line">
            <a:avLst/>
          </a:prstGeom>
          <a:ln w="66675"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D05E971-3B4A-44C4-960B-DAB652CC3B0C}"/>
              </a:ext>
            </a:extLst>
          </p:cNvPr>
          <p:cNvSpPr/>
          <p:nvPr/>
        </p:nvSpPr>
        <p:spPr>
          <a:xfrm>
            <a:off x="1138762" y="1414699"/>
            <a:ext cx="1253683" cy="261610"/>
          </a:xfrm>
          <a:prstGeom prst="rect">
            <a:avLst/>
          </a:prstGeom>
        </p:spPr>
        <p:txBody>
          <a:bodyPr wrap="square">
            <a:spAutoFit/>
          </a:bodyPr>
          <a:lstStyle/>
          <a:p>
            <a:r>
              <a:rPr lang="ja-JP" altLang="en-US" sz="1100"/>
              <a:t>片方向認証関係</a:t>
            </a:r>
          </a:p>
        </p:txBody>
      </p:sp>
      <p:sp>
        <p:nvSpPr>
          <p:cNvPr id="27" name="正方形/長方形 26">
            <a:extLst>
              <a:ext uri="{FF2B5EF4-FFF2-40B4-BE49-F238E27FC236}">
                <a16:creationId xmlns:a16="http://schemas.microsoft.com/office/drawing/2014/main" id="{F8145448-C0C1-4604-8E01-B3FE66110793}"/>
              </a:ext>
            </a:extLst>
          </p:cNvPr>
          <p:cNvSpPr/>
          <p:nvPr/>
        </p:nvSpPr>
        <p:spPr>
          <a:xfrm>
            <a:off x="1124564" y="1708043"/>
            <a:ext cx="1267881" cy="261610"/>
          </a:xfrm>
          <a:prstGeom prst="rect">
            <a:avLst/>
          </a:prstGeom>
        </p:spPr>
        <p:txBody>
          <a:bodyPr wrap="square">
            <a:spAutoFit/>
          </a:bodyPr>
          <a:lstStyle/>
          <a:p>
            <a:r>
              <a:rPr lang="ja-JP" altLang="en-US" sz="1100"/>
              <a:t>双方向認証関係</a:t>
            </a:r>
          </a:p>
        </p:txBody>
      </p:sp>
      <p:sp>
        <p:nvSpPr>
          <p:cNvPr id="28" name="正方形/長方形 27">
            <a:extLst>
              <a:ext uri="{FF2B5EF4-FFF2-40B4-BE49-F238E27FC236}">
                <a16:creationId xmlns:a16="http://schemas.microsoft.com/office/drawing/2014/main" id="{64F95683-52F2-4CAF-85BC-D3AD462AC125}"/>
              </a:ext>
            </a:extLst>
          </p:cNvPr>
          <p:cNvSpPr/>
          <p:nvPr/>
        </p:nvSpPr>
        <p:spPr>
          <a:xfrm>
            <a:off x="1071360" y="1135371"/>
            <a:ext cx="927629" cy="261610"/>
          </a:xfrm>
          <a:prstGeom prst="rect">
            <a:avLst/>
          </a:prstGeom>
        </p:spPr>
        <p:txBody>
          <a:bodyPr wrap="square">
            <a:spAutoFit/>
          </a:bodyPr>
          <a:lstStyle/>
          <a:p>
            <a:r>
              <a:rPr lang="ja-JP" altLang="en-US" sz="1100"/>
              <a:t>非認証関係</a:t>
            </a:r>
          </a:p>
        </p:txBody>
      </p:sp>
      <p:grpSp>
        <p:nvGrpSpPr>
          <p:cNvPr id="29" name="グループ化 28">
            <a:extLst>
              <a:ext uri="{FF2B5EF4-FFF2-40B4-BE49-F238E27FC236}">
                <a16:creationId xmlns:a16="http://schemas.microsoft.com/office/drawing/2014/main" id="{92843B81-5D90-40BE-8BB6-E1241505F515}"/>
              </a:ext>
            </a:extLst>
          </p:cNvPr>
          <p:cNvGrpSpPr/>
          <p:nvPr/>
        </p:nvGrpSpPr>
        <p:grpSpPr>
          <a:xfrm>
            <a:off x="601110" y="4727330"/>
            <a:ext cx="381177" cy="517577"/>
            <a:chOff x="10382021" y="4978563"/>
            <a:chExt cx="381177" cy="517577"/>
          </a:xfrm>
        </p:grpSpPr>
        <p:pic>
          <p:nvPicPr>
            <p:cNvPr id="33" name="グラフィックス 32" descr="銀行の小切手">
              <a:extLst>
                <a:ext uri="{FF2B5EF4-FFF2-40B4-BE49-F238E27FC236}">
                  <a16:creationId xmlns:a16="http://schemas.microsoft.com/office/drawing/2014/main" id="{72EB3ABE-742D-4EC9-B302-6CC7B0C314A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382021" y="4994386"/>
              <a:ext cx="307894" cy="501754"/>
            </a:xfrm>
            <a:prstGeom prst="rect">
              <a:avLst/>
            </a:prstGeom>
          </p:spPr>
        </p:pic>
        <p:pic>
          <p:nvPicPr>
            <p:cNvPr id="34" name="グラフィックス 33" descr="鉛筆">
              <a:extLst>
                <a:ext uri="{FF2B5EF4-FFF2-40B4-BE49-F238E27FC236}">
                  <a16:creationId xmlns:a16="http://schemas.microsoft.com/office/drawing/2014/main" id="{ED83D40B-5DCF-438C-906A-5DE3CCA5D03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496498" y="4978563"/>
              <a:ext cx="266700" cy="266700"/>
            </a:xfrm>
            <a:prstGeom prst="rect">
              <a:avLst/>
            </a:prstGeom>
          </p:spPr>
        </p:pic>
      </p:grpSp>
      <p:sp>
        <p:nvSpPr>
          <p:cNvPr id="30" name="正方形/長方形 29">
            <a:extLst>
              <a:ext uri="{FF2B5EF4-FFF2-40B4-BE49-F238E27FC236}">
                <a16:creationId xmlns:a16="http://schemas.microsoft.com/office/drawing/2014/main" id="{70A50083-8CD3-4D4C-8DF9-FFF1B2AD70D0}"/>
              </a:ext>
            </a:extLst>
          </p:cNvPr>
          <p:cNvSpPr/>
          <p:nvPr/>
        </p:nvSpPr>
        <p:spPr>
          <a:xfrm>
            <a:off x="246173" y="1107588"/>
            <a:ext cx="2018007" cy="4567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31" name="グラフィックス 58" descr="社員証">
            <a:extLst>
              <a:ext uri="{FF2B5EF4-FFF2-40B4-BE49-F238E27FC236}">
                <a16:creationId xmlns:a16="http://schemas.microsoft.com/office/drawing/2014/main" id="{0B49D2D1-F93B-49BC-AF3D-B9033F6D663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97654" y="5141075"/>
            <a:ext cx="326786" cy="358510"/>
          </a:xfrm>
          <a:prstGeom prst="rect">
            <a:avLst/>
          </a:prstGeom>
        </p:spPr>
      </p:pic>
      <p:sp>
        <p:nvSpPr>
          <p:cNvPr id="32" name="正方形/長方形 31">
            <a:extLst>
              <a:ext uri="{FF2B5EF4-FFF2-40B4-BE49-F238E27FC236}">
                <a16:creationId xmlns:a16="http://schemas.microsoft.com/office/drawing/2014/main" id="{B5302E49-FB23-435B-9AB9-902DB1CA10D1}"/>
              </a:ext>
            </a:extLst>
          </p:cNvPr>
          <p:cNvSpPr/>
          <p:nvPr/>
        </p:nvSpPr>
        <p:spPr>
          <a:xfrm>
            <a:off x="865145" y="5226997"/>
            <a:ext cx="1133843" cy="261610"/>
          </a:xfrm>
          <a:prstGeom prst="rect">
            <a:avLst/>
          </a:prstGeom>
        </p:spPr>
        <p:txBody>
          <a:bodyPr wrap="square">
            <a:spAutoFit/>
          </a:bodyPr>
          <a:lstStyle/>
          <a:p>
            <a:r>
              <a:rPr lang="en-US" altLang="ja-JP" sz="1100"/>
              <a:t>ID</a:t>
            </a:r>
            <a:endParaRPr lang="ja-JP" altLang="en-US" sz="1100"/>
          </a:p>
        </p:txBody>
      </p:sp>
      <p:grpSp>
        <p:nvGrpSpPr>
          <p:cNvPr id="37" name="グループ化 36">
            <a:extLst>
              <a:ext uri="{FF2B5EF4-FFF2-40B4-BE49-F238E27FC236}">
                <a16:creationId xmlns:a16="http://schemas.microsoft.com/office/drawing/2014/main" id="{6EE68CF0-C7DC-4765-86AD-1E63EF0C50F1}"/>
              </a:ext>
            </a:extLst>
          </p:cNvPr>
          <p:cNvGrpSpPr/>
          <p:nvPr/>
        </p:nvGrpSpPr>
        <p:grpSpPr>
          <a:xfrm>
            <a:off x="2688881" y="1367990"/>
            <a:ext cx="468417" cy="377862"/>
            <a:chOff x="152401" y="22112"/>
            <a:chExt cx="620322" cy="503816"/>
          </a:xfrm>
          <a:noFill/>
        </p:grpSpPr>
        <p:sp>
          <p:nvSpPr>
            <p:cNvPr id="47" name="円柱 46">
              <a:extLst>
                <a:ext uri="{FF2B5EF4-FFF2-40B4-BE49-F238E27FC236}">
                  <a16:creationId xmlns:a16="http://schemas.microsoft.com/office/drawing/2014/main" id="{6AE1EE07-E9F6-4CD6-9EA2-48399861F1AC}"/>
                </a:ext>
              </a:extLst>
            </p:cNvPr>
            <p:cNvSpPr/>
            <p:nvPr/>
          </p:nvSpPr>
          <p:spPr>
            <a:xfrm>
              <a:off x="152401" y="110713"/>
              <a:ext cx="620322" cy="415215"/>
            </a:xfrm>
            <a:prstGeom prst="ca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48" name="円柱 47">
              <a:extLst>
                <a:ext uri="{FF2B5EF4-FFF2-40B4-BE49-F238E27FC236}">
                  <a16:creationId xmlns:a16="http://schemas.microsoft.com/office/drawing/2014/main" id="{684B1ED6-A411-4E21-8E18-C6113E8940B0}"/>
                </a:ext>
              </a:extLst>
            </p:cNvPr>
            <p:cNvSpPr/>
            <p:nvPr/>
          </p:nvSpPr>
          <p:spPr>
            <a:xfrm>
              <a:off x="152401" y="22112"/>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grpSp>
        <p:nvGrpSpPr>
          <p:cNvPr id="38" name="グループ化 37">
            <a:extLst>
              <a:ext uri="{FF2B5EF4-FFF2-40B4-BE49-F238E27FC236}">
                <a16:creationId xmlns:a16="http://schemas.microsoft.com/office/drawing/2014/main" id="{B5D363DB-E2FC-4A29-A17B-91FDA834D0D1}"/>
              </a:ext>
            </a:extLst>
          </p:cNvPr>
          <p:cNvGrpSpPr/>
          <p:nvPr/>
        </p:nvGrpSpPr>
        <p:grpSpPr>
          <a:xfrm>
            <a:off x="3708056" y="1364815"/>
            <a:ext cx="458892" cy="384213"/>
            <a:chOff x="1171576" y="2611"/>
            <a:chExt cx="620322" cy="503816"/>
          </a:xfrm>
        </p:grpSpPr>
        <p:sp>
          <p:nvSpPr>
            <p:cNvPr id="45" name="円柱 44">
              <a:extLst>
                <a:ext uri="{FF2B5EF4-FFF2-40B4-BE49-F238E27FC236}">
                  <a16:creationId xmlns:a16="http://schemas.microsoft.com/office/drawing/2014/main" id="{A9B69D2D-19CA-43DB-913B-488A55F38873}"/>
                </a:ext>
              </a:extLst>
            </p:cNvPr>
            <p:cNvSpPr/>
            <p:nvPr/>
          </p:nvSpPr>
          <p:spPr>
            <a:xfrm>
              <a:off x="1171576" y="91212"/>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46" name="円柱 45">
              <a:extLst>
                <a:ext uri="{FF2B5EF4-FFF2-40B4-BE49-F238E27FC236}">
                  <a16:creationId xmlns:a16="http://schemas.microsoft.com/office/drawing/2014/main" id="{FEE95BCD-E5E4-4F34-A81E-A12AEAE7C516}"/>
                </a:ext>
              </a:extLst>
            </p:cNvPr>
            <p:cNvSpPr/>
            <p:nvPr/>
          </p:nvSpPr>
          <p:spPr>
            <a:xfrm>
              <a:off x="1171576" y="2611"/>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grpSp>
        <p:nvGrpSpPr>
          <p:cNvPr id="39" name="グループ化 38">
            <a:extLst>
              <a:ext uri="{FF2B5EF4-FFF2-40B4-BE49-F238E27FC236}">
                <a16:creationId xmlns:a16="http://schemas.microsoft.com/office/drawing/2014/main" id="{4ABC5D93-7DE0-4353-A508-6EF52F5A6F20}"/>
              </a:ext>
            </a:extLst>
          </p:cNvPr>
          <p:cNvGrpSpPr/>
          <p:nvPr/>
        </p:nvGrpSpPr>
        <p:grpSpPr>
          <a:xfrm>
            <a:off x="4666906" y="1361357"/>
            <a:ext cx="458892" cy="391129"/>
            <a:chOff x="2130426" y="0"/>
            <a:chExt cx="607239" cy="514156"/>
          </a:xfrm>
          <a:solidFill>
            <a:schemeClr val="bg1"/>
          </a:solidFill>
        </p:grpSpPr>
        <p:sp>
          <p:nvSpPr>
            <p:cNvPr id="43" name="円柱 42">
              <a:extLst>
                <a:ext uri="{FF2B5EF4-FFF2-40B4-BE49-F238E27FC236}">
                  <a16:creationId xmlns:a16="http://schemas.microsoft.com/office/drawing/2014/main" id="{5C20FB40-5A93-42BD-9312-45478B7C31D1}"/>
                </a:ext>
              </a:extLst>
            </p:cNvPr>
            <p:cNvSpPr/>
            <p:nvPr/>
          </p:nvSpPr>
          <p:spPr>
            <a:xfrm>
              <a:off x="2130426" y="0"/>
              <a:ext cx="607239" cy="514156"/>
            </a:xfrm>
            <a:prstGeom prst="can">
              <a:avLst/>
            </a:prstGeom>
            <a:pattFill prst="lg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600">
                <a:solidFill>
                  <a:schemeClr val="tx1"/>
                </a:solidFill>
              </a:endParaRPr>
            </a:p>
          </p:txBody>
        </p:sp>
        <p:sp>
          <p:nvSpPr>
            <p:cNvPr id="44" name="円柱 43">
              <a:extLst>
                <a:ext uri="{FF2B5EF4-FFF2-40B4-BE49-F238E27FC236}">
                  <a16:creationId xmlns:a16="http://schemas.microsoft.com/office/drawing/2014/main" id="{5A317D73-3A80-4925-812E-CE894C30A7F0}"/>
                </a:ext>
              </a:extLst>
            </p:cNvPr>
            <p:cNvSpPr/>
            <p:nvPr/>
          </p:nvSpPr>
          <p:spPr>
            <a:xfrm>
              <a:off x="2130426" y="2531"/>
              <a:ext cx="607239" cy="219426"/>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sp>
        <p:nvSpPr>
          <p:cNvPr id="40" name="正方形/長方形 39">
            <a:extLst>
              <a:ext uri="{FF2B5EF4-FFF2-40B4-BE49-F238E27FC236}">
                <a16:creationId xmlns:a16="http://schemas.microsoft.com/office/drawing/2014/main" id="{51586C30-BB74-4BF1-ACF9-E1BC91EE7DE1}"/>
              </a:ext>
            </a:extLst>
          </p:cNvPr>
          <p:cNvSpPr/>
          <p:nvPr/>
        </p:nvSpPr>
        <p:spPr>
          <a:xfrm>
            <a:off x="2536480" y="1737821"/>
            <a:ext cx="917575" cy="2501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個人データを含まない場合</a:t>
            </a:r>
          </a:p>
        </p:txBody>
      </p:sp>
      <p:sp>
        <p:nvSpPr>
          <p:cNvPr id="41" name="正方形/長方形 40">
            <a:extLst>
              <a:ext uri="{FF2B5EF4-FFF2-40B4-BE49-F238E27FC236}">
                <a16:creationId xmlns:a16="http://schemas.microsoft.com/office/drawing/2014/main" id="{2F71FDE0-33F9-4B46-A4FF-8B46A25C28A7}"/>
              </a:ext>
            </a:extLst>
          </p:cNvPr>
          <p:cNvSpPr/>
          <p:nvPr/>
        </p:nvSpPr>
        <p:spPr>
          <a:xfrm>
            <a:off x="3593756" y="1737821"/>
            <a:ext cx="865935" cy="37250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個人データを含む場合</a:t>
            </a:r>
          </a:p>
        </p:txBody>
      </p:sp>
      <p:sp>
        <p:nvSpPr>
          <p:cNvPr id="42" name="正方形/長方形 41">
            <a:extLst>
              <a:ext uri="{FF2B5EF4-FFF2-40B4-BE49-F238E27FC236}">
                <a16:creationId xmlns:a16="http://schemas.microsoft.com/office/drawing/2014/main" id="{A0C2E29D-B53E-4839-9AF6-9F54346F2799}"/>
              </a:ext>
            </a:extLst>
          </p:cNvPr>
          <p:cNvSpPr/>
          <p:nvPr/>
        </p:nvSpPr>
        <p:spPr>
          <a:xfrm>
            <a:off x="4517681" y="1737821"/>
            <a:ext cx="828675" cy="4787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仮名化情報の場合</a:t>
            </a:r>
          </a:p>
        </p:txBody>
      </p:sp>
      <p:sp>
        <p:nvSpPr>
          <p:cNvPr id="49" name="正方形/長方形 48">
            <a:extLst>
              <a:ext uri="{FF2B5EF4-FFF2-40B4-BE49-F238E27FC236}">
                <a16:creationId xmlns:a16="http://schemas.microsoft.com/office/drawing/2014/main" id="{6D460EB7-F089-4777-9040-0B6C1842918E}"/>
              </a:ext>
            </a:extLst>
          </p:cNvPr>
          <p:cNvSpPr/>
          <p:nvPr/>
        </p:nvSpPr>
        <p:spPr>
          <a:xfrm>
            <a:off x="2502401" y="1116675"/>
            <a:ext cx="917575"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データセット</a:t>
            </a:r>
          </a:p>
        </p:txBody>
      </p:sp>
      <p:grpSp>
        <p:nvGrpSpPr>
          <p:cNvPr id="50" name="グループ化 49">
            <a:extLst>
              <a:ext uri="{FF2B5EF4-FFF2-40B4-BE49-F238E27FC236}">
                <a16:creationId xmlns:a16="http://schemas.microsoft.com/office/drawing/2014/main" id="{11CB091E-9917-46E1-9AE5-BEEE164792E4}"/>
              </a:ext>
            </a:extLst>
          </p:cNvPr>
          <p:cNvGrpSpPr/>
          <p:nvPr/>
        </p:nvGrpSpPr>
        <p:grpSpPr>
          <a:xfrm>
            <a:off x="3461226" y="2678555"/>
            <a:ext cx="415389" cy="315995"/>
            <a:chOff x="162982" y="1177924"/>
            <a:chExt cx="1492975" cy="1430474"/>
          </a:xfrm>
          <a:solidFill>
            <a:schemeClr val="tx1"/>
          </a:solidFill>
        </p:grpSpPr>
        <p:sp>
          <p:nvSpPr>
            <p:cNvPr id="62" name="角丸四角形 122">
              <a:extLst>
                <a:ext uri="{FF2B5EF4-FFF2-40B4-BE49-F238E27FC236}">
                  <a16:creationId xmlns:a16="http://schemas.microsoft.com/office/drawing/2014/main" id="{44C67E2C-5FD5-46A7-941D-7F03A8A28F83}"/>
                </a:ext>
              </a:extLst>
            </p:cNvPr>
            <p:cNvSpPr/>
            <p:nvPr/>
          </p:nvSpPr>
          <p:spPr>
            <a:xfrm>
              <a:off x="162982" y="1547256"/>
              <a:ext cx="1492975" cy="106114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3" name="円/楕円 123">
              <a:extLst>
                <a:ext uri="{FF2B5EF4-FFF2-40B4-BE49-F238E27FC236}">
                  <a16:creationId xmlns:a16="http://schemas.microsoft.com/office/drawing/2014/main" id="{21AC6BA3-2898-4EE8-A6D8-B5C394B1C80B}"/>
                </a:ext>
              </a:extLst>
            </p:cNvPr>
            <p:cNvSpPr/>
            <p:nvPr/>
          </p:nvSpPr>
          <p:spPr>
            <a:xfrm>
              <a:off x="660640" y="1177924"/>
              <a:ext cx="497658" cy="589523"/>
            </a:xfrm>
            <a:prstGeom prst="ellipse">
              <a:avLst/>
            </a:prstGeom>
            <a:grp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64" name="グループ化 63">
              <a:extLst>
                <a:ext uri="{FF2B5EF4-FFF2-40B4-BE49-F238E27FC236}">
                  <a16:creationId xmlns:a16="http://schemas.microsoft.com/office/drawing/2014/main" id="{90AA25BE-7E04-4A8E-9402-34B4A6659FAE}"/>
                </a:ext>
              </a:extLst>
            </p:cNvPr>
            <p:cNvGrpSpPr/>
            <p:nvPr/>
          </p:nvGrpSpPr>
          <p:grpSpPr>
            <a:xfrm>
              <a:off x="296014" y="1873983"/>
              <a:ext cx="301771" cy="477195"/>
              <a:chOff x="296014" y="1873983"/>
              <a:chExt cx="440375" cy="819276"/>
            </a:xfrm>
            <a:grpFill/>
          </p:grpSpPr>
          <p:sp>
            <p:nvSpPr>
              <p:cNvPr id="74" name="片側の 2 つの角を切り取った四角形 134">
                <a:extLst>
                  <a:ext uri="{FF2B5EF4-FFF2-40B4-BE49-F238E27FC236}">
                    <a16:creationId xmlns:a16="http://schemas.microsoft.com/office/drawing/2014/main" id="{3B2DE07F-F63C-498F-926A-8FBC065A5B00}"/>
                  </a:ext>
                </a:extLst>
              </p:cNvPr>
              <p:cNvSpPr/>
              <p:nvPr/>
            </p:nvSpPr>
            <p:spPr>
              <a:xfrm>
                <a:off x="296014" y="2107809"/>
                <a:ext cx="440375" cy="585450"/>
              </a:xfrm>
              <a:prstGeom prst="snip2Same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75" name="円/楕円 135">
                <a:extLst>
                  <a:ext uri="{FF2B5EF4-FFF2-40B4-BE49-F238E27FC236}">
                    <a16:creationId xmlns:a16="http://schemas.microsoft.com/office/drawing/2014/main" id="{3D6F5CF1-A081-4F65-BE07-CA532A0FAC85}"/>
                  </a:ext>
                </a:extLst>
              </p:cNvPr>
              <p:cNvSpPr/>
              <p:nvPr/>
            </p:nvSpPr>
            <p:spPr>
              <a:xfrm>
                <a:off x="411247" y="1873983"/>
                <a:ext cx="214928" cy="241318"/>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nvGrpSpPr>
            <p:cNvPr id="65" name="グループ化 64">
              <a:extLst>
                <a:ext uri="{FF2B5EF4-FFF2-40B4-BE49-F238E27FC236}">
                  <a16:creationId xmlns:a16="http://schemas.microsoft.com/office/drawing/2014/main" id="{AE6FA2F4-E78B-4431-8062-9867D9880AD5}"/>
                </a:ext>
              </a:extLst>
            </p:cNvPr>
            <p:cNvGrpSpPr/>
            <p:nvPr/>
          </p:nvGrpSpPr>
          <p:grpSpPr>
            <a:xfrm>
              <a:off x="448414" y="2026383"/>
              <a:ext cx="301771" cy="477195"/>
              <a:chOff x="448414" y="2026383"/>
              <a:chExt cx="440375" cy="819276"/>
            </a:xfrm>
            <a:grpFill/>
          </p:grpSpPr>
          <p:sp>
            <p:nvSpPr>
              <p:cNvPr id="72" name="片側の 2 つの角を切り取った四角形 132">
                <a:extLst>
                  <a:ext uri="{FF2B5EF4-FFF2-40B4-BE49-F238E27FC236}">
                    <a16:creationId xmlns:a16="http://schemas.microsoft.com/office/drawing/2014/main" id="{3419DCB7-CD3F-4D3B-ACF2-E5936E853BB8}"/>
                  </a:ext>
                </a:extLst>
              </p:cNvPr>
              <p:cNvSpPr/>
              <p:nvPr/>
            </p:nvSpPr>
            <p:spPr>
              <a:xfrm>
                <a:off x="448414" y="2260209"/>
                <a:ext cx="440375" cy="585450"/>
              </a:xfrm>
              <a:prstGeom prst="snip2Same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73" name="円/楕円 133">
                <a:extLst>
                  <a:ext uri="{FF2B5EF4-FFF2-40B4-BE49-F238E27FC236}">
                    <a16:creationId xmlns:a16="http://schemas.microsoft.com/office/drawing/2014/main" id="{A7B288A1-9DA4-4FEA-8400-09FD5222B155}"/>
                  </a:ext>
                </a:extLst>
              </p:cNvPr>
              <p:cNvSpPr/>
              <p:nvPr/>
            </p:nvSpPr>
            <p:spPr>
              <a:xfrm>
                <a:off x="563647" y="2026383"/>
                <a:ext cx="214928" cy="241318"/>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nvGrpSpPr>
            <p:cNvPr id="66" name="グループ化 65">
              <a:extLst>
                <a:ext uri="{FF2B5EF4-FFF2-40B4-BE49-F238E27FC236}">
                  <a16:creationId xmlns:a16="http://schemas.microsoft.com/office/drawing/2014/main" id="{B3A77416-A263-4CD6-9924-052E1CB880F3}"/>
                </a:ext>
              </a:extLst>
            </p:cNvPr>
            <p:cNvGrpSpPr/>
            <p:nvPr/>
          </p:nvGrpSpPr>
          <p:grpSpPr>
            <a:xfrm>
              <a:off x="875180" y="1923979"/>
              <a:ext cx="301771" cy="477195"/>
              <a:chOff x="875180" y="1923979"/>
              <a:chExt cx="440375" cy="819276"/>
            </a:xfrm>
            <a:grpFill/>
          </p:grpSpPr>
          <p:sp>
            <p:nvSpPr>
              <p:cNvPr id="70" name="片側の 2 つの角を切り取った四角形 130">
                <a:extLst>
                  <a:ext uri="{FF2B5EF4-FFF2-40B4-BE49-F238E27FC236}">
                    <a16:creationId xmlns:a16="http://schemas.microsoft.com/office/drawing/2014/main" id="{AFCD25EF-8472-4637-9163-90FA0D3BCCD2}"/>
                  </a:ext>
                </a:extLst>
              </p:cNvPr>
              <p:cNvSpPr/>
              <p:nvPr/>
            </p:nvSpPr>
            <p:spPr>
              <a:xfrm>
                <a:off x="875180" y="2157805"/>
                <a:ext cx="440375" cy="585450"/>
              </a:xfrm>
              <a:prstGeom prst="snip2Same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71" name="円/楕円 131">
                <a:extLst>
                  <a:ext uri="{FF2B5EF4-FFF2-40B4-BE49-F238E27FC236}">
                    <a16:creationId xmlns:a16="http://schemas.microsoft.com/office/drawing/2014/main" id="{C505215B-70A3-4256-A2C6-C8521A918900}"/>
                  </a:ext>
                </a:extLst>
              </p:cNvPr>
              <p:cNvSpPr/>
              <p:nvPr/>
            </p:nvSpPr>
            <p:spPr>
              <a:xfrm>
                <a:off x="990413" y="1923979"/>
                <a:ext cx="214928" cy="241318"/>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nvGrpSpPr>
            <p:cNvPr id="67" name="グループ化 66">
              <a:extLst>
                <a:ext uri="{FF2B5EF4-FFF2-40B4-BE49-F238E27FC236}">
                  <a16:creationId xmlns:a16="http://schemas.microsoft.com/office/drawing/2014/main" id="{48135859-839F-4C50-A777-8B75615E0BEF}"/>
                </a:ext>
              </a:extLst>
            </p:cNvPr>
            <p:cNvGrpSpPr/>
            <p:nvPr/>
          </p:nvGrpSpPr>
          <p:grpSpPr>
            <a:xfrm>
              <a:off x="1131890" y="2043466"/>
              <a:ext cx="301771" cy="477195"/>
              <a:chOff x="1131890" y="2043466"/>
              <a:chExt cx="440375" cy="819276"/>
            </a:xfrm>
            <a:grpFill/>
          </p:grpSpPr>
          <p:sp>
            <p:nvSpPr>
              <p:cNvPr id="68" name="片側の 2 つの角を切り取った四角形 128">
                <a:extLst>
                  <a:ext uri="{FF2B5EF4-FFF2-40B4-BE49-F238E27FC236}">
                    <a16:creationId xmlns:a16="http://schemas.microsoft.com/office/drawing/2014/main" id="{2FF5A36F-9503-4B89-987A-579ABAEBBA9E}"/>
                  </a:ext>
                </a:extLst>
              </p:cNvPr>
              <p:cNvSpPr/>
              <p:nvPr/>
            </p:nvSpPr>
            <p:spPr>
              <a:xfrm>
                <a:off x="1131890" y="2277292"/>
                <a:ext cx="440375" cy="585450"/>
              </a:xfrm>
              <a:prstGeom prst="snip2Same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69" name="円/楕円 129">
                <a:extLst>
                  <a:ext uri="{FF2B5EF4-FFF2-40B4-BE49-F238E27FC236}">
                    <a16:creationId xmlns:a16="http://schemas.microsoft.com/office/drawing/2014/main" id="{EC5DD04A-C887-44CF-A151-A6771894BCF2}"/>
                  </a:ext>
                </a:extLst>
              </p:cNvPr>
              <p:cNvSpPr/>
              <p:nvPr/>
            </p:nvSpPr>
            <p:spPr>
              <a:xfrm>
                <a:off x="1247123" y="2043466"/>
                <a:ext cx="214928" cy="241318"/>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pic>
        <p:nvPicPr>
          <p:cNvPr id="51" name="グラフィックス 108" descr="タグ">
            <a:extLst>
              <a:ext uri="{FF2B5EF4-FFF2-40B4-BE49-F238E27FC236}">
                <a16:creationId xmlns:a16="http://schemas.microsoft.com/office/drawing/2014/main" id="{66C7D7EC-3D3C-466F-A8EA-22CD57365E5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771329" y="2605098"/>
            <a:ext cx="505254" cy="454435"/>
          </a:xfrm>
          <a:prstGeom prst="rect">
            <a:avLst/>
          </a:prstGeom>
        </p:spPr>
      </p:pic>
      <p:pic>
        <p:nvPicPr>
          <p:cNvPr id="52" name="グラフィックス 58" descr="社員証">
            <a:extLst>
              <a:ext uri="{FF2B5EF4-FFF2-40B4-BE49-F238E27FC236}">
                <a16:creationId xmlns:a16="http://schemas.microsoft.com/office/drawing/2014/main" id="{D5E19C8B-4111-43C5-98F3-1F209120A95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146193" y="2593006"/>
            <a:ext cx="508436" cy="487093"/>
          </a:xfrm>
          <a:prstGeom prst="rect">
            <a:avLst/>
          </a:prstGeom>
        </p:spPr>
      </p:pic>
      <p:pic>
        <p:nvPicPr>
          <p:cNvPr id="53" name="グラフィックス 58" descr="社員証">
            <a:extLst>
              <a:ext uri="{FF2B5EF4-FFF2-40B4-BE49-F238E27FC236}">
                <a16:creationId xmlns:a16="http://schemas.microsoft.com/office/drawing/2014/main" id="{F210E6C0-CF71-43A1-B9C3-6B1AAB00876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625385" y="2597367"/>
            <a:ext cx="519651" cy="478370"/>
          </a:xfrm>
          <a:prstGeom prst="rect">
            <a:avLst/>
          </a:prstGeom>
        </p:spPr>
      </p:pic>
      <p:pic>
        <p:nvPicPr>
          <p:cNvPr id="54" name="グラフィックス 58" descr="社員証">
            <a:extLst>
              <a:ext uri="{FF2B5EF4-FFF2-40B4-BE49-F238E27FC236}">
                <a16:creationId xmlns:a16="http://schemas.microsoft.com/office/drawing/2014/main" id="{C36CC956-D49B-0C4B-9994-C6CA8D11218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215809" y="3765002"/>
            <a:ext cx="423617" cy="445480"/>
          </a:xfrm>
          <a:prstGeom prst="rect">
            <a:avLst/>
          </a:prstGeom>
        </p:spPr>
      </p:pic>
      <p:pic>
        <p:nvPicPr>
          <p:cNvPr id="56" name="グラフィックス 58" descr="社員証">
            <a:extLst>
              <a:ext uri="{FF2B5EF4-FFF2-40B4-BE49-F238E27FC236}">
                <a16:creationId xmlns:a16="http://schemas.microsoft.com/office/drawing/2014/main" id="{3ABD7FB0-1CC5-48F5-AFB5-1CA112D8A7C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476305" y="3758877"/>
            <a:ext cx="427523" cy="453920"/>
          </a:xfrm>
          <a:prstGeom prst="rect">
            <a:avLst/>
          </a:prstGeom>
        </p:spPr>
      </p:pic>
      <p:sp>
        <p:nvSpPr>
          <p:cNvPr id="57" name="正方形/長方形 56">
            <a:extLst>
              <a:ext uri="{FF2B5EF4-FFF2-40B4-BE49-F238E27FC236}">
                <a16:creationId xmlns:a16="http://schemas.microsoft.com/office/drawing/2014/main" id="{F6387068-70AD-468A-BAB9-AE8B0C96A757}"/>
              </a:ext>
            </a:extLst>
          </p:cNvPr>
          <p:cNvSpPr/>
          <p:nvPr/>
        </p:nvSpPr>
        <p:spPr>
          <a:xfrm>
            <a:off x="3416220" y="3633742"/>
            <a:ext cx="911225" cy="26456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a:t>TOKEN</a:t>
            </a:r>
            <a:endParaRPr lang="ja-JP" altLang="en-US" sz="1100"/>
          </a:p>
        </p:txBody>
      </p:sp>
      <p:pic>
        <p:nvPicPr>
          <p:cNvPr id="58" name="グラフィックス 58" descr="社員証">
            <a:extLst>
              <a:ext uri="{FF2B5EF4-FFF2-40B4-BE49-F238E27FC236}">
                <a16:creationId xmlns:a16="http://schemas.microsoft.com/office/drawing/2014/main" id="{007579A5-9093-4AF9-BC16-20C0BE8931D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597279" y="3758145"/>
            <a:ext cx="426407" cy="452337"/>
          </a:xfrm>
          <a:prstGeom prst="rect">
            <a:avLst/>
          </a:prstGeom>
        </p:spPr>
      </p:pic>
      <p:sp>
        <p:nvSpPr>
          <p:cNvPr id="59" name="正方形/長方形 58">
            <a:extLst>
              <a:ext uri="{FF2B5EF4-FFF2-40B4-BE49-F238E27FC236}">
                <a16:creationId xmlns:a16="http://schemas.microsoft.com/office/drawing/2014/main" id="{A13DF8BA-355B-461A-9766-05280C5CE541}"/>
              </a:ext>
            </a:extLst>
          </p:cNvPr>
          <p:cNvSpPr/>
          <p:nvPr/>
        </p:nvSpPr>
        <p:spPr>
          <a:xfrm>
            <a:off x="2415873" y="3593999"/>
            <a:ext cx="923925" cy="2709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a:t>Mac</a:t>
            </a:r>
            <a:r>
              <a:rPr lang="ja-JP" altLang="en-US" sz="1100"/>
              <a:t> </a:t>
            </a:r>
            <a:r>
              <a:rPr lang="en-US" altLang="ja-JP" sz="1100"/>
              <a:t>Address</a:t>
            </a:r>
            <a:endParaRPr lang="ja-JP" altLang="en-US" sz="1100"/>
          </a:p>
        </p:txBody>
      </p:sp>
      <p:sp>
        <p:nvSpPr>
          <p:cNvPr id="60" name="正方形/長方形 59">
            <a:extLst>
              <a:ext uri="{FF2B5EF4-FFF2-40B4-BE49-F238E27FC236}">
                <a16:creationId xmlns:a16="http://schemas.microsoft.com/office/drawing/2014/main" id="{3C5C35CA-3134-4C4D-92BB-8A23384FE34C}"/>
              </a:ext>
            </a:extLst>
          </p:cNvPr>
          <p:cNvSpPr/>
          <p:nvPr/>
        </p:nvSpPr>
        <p:spPr>
          <a:xfrm>
            <a:off x="4872342" y="3636519"/>
            <a:ext cx="920750" cy="26456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a:t>ID/ PWD</a:t>
            </a:r>
            <a:endParaRPr lang="ja-JP" altLang="en-US" sz="1100"/>
          </a:p>
        </p:txBody>
      </p:sp>
      <p:pic>
        <p:nvPicPr>
          <p:cNvPr id="61" name="グラフィックス 58" descr="社員証">
            <a:extLst>
              <a:ext uri="{FF2B5EF4-FFF2-40B4-BE49-F238E27FC236}">
                <a16:creationId xmlns:a16="http://schemas.microsoft.com/office/drawing/2014/main" id="{3DB4E61A-8998-47F5-AFE4-15FB40B70B3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007997" y="3798291"/>
            <a:ext cx="420826" cy="457085"/>
          </a:xfrm>
          <a:prstGeom prst="rect">
            <a:avLst/>
          </a:prstGeom>
        </p:spPr>
      </p:pic>
      <p:sp>
        <p:nvSpPr>
          <p:cNvPr id="76" name="正方形/長方形 75">
            <a:extLst>
              <a:ext uri="{FF2B5EF4-FFF2-40B4-BE49-F238E27FC236}">
                <a16:creationId xmlns:a16="http://schemas.microsoft.com/office/drawing/2014/main" id="{01D2DF6F-188E-48BA-B617-8F8F2F0CDEC9}"/>
              </a:ext>
            </a:extLst>
          </p:cNvPr>
          <p:cNvSpPr/>
          <p:nvPr/>
        </p:nvSpPr>
        <p:spPr>
          <a:xfrm>
            <a:off x="2653869" y="2453336"/>
            <a:ext cx="478996"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a:t>UUID</a:t>
            </a:r>
            <a:endParaRPr lang="ja-JP" altLang="en-US" sz="900"/>
          </a:p>
        </p:txBody>
      </p:sp>
      <p:sp>
        <p:nvSpPr>
          <p:cNvPr id="77" name="正方形/長方形 76">
            <a:extLst>
              <a:ext uri="{FF2B5EF4-FFF2-40B4-BE49-F238E27FC236}">
                <a16:creationId xmlns:a16="http://schemas.microsoft.com/office/drawing/2014/main" id="{3848A048-18BC-43BB-9E26-64F27E3C7B8B}"/>
              </a:ext>
            </a:extLst>
          </p:cNvPr>
          <p:cNvSpPr/>
          <p:nvPr/>
        </p:nvSpPr>
        <p:spPr>
          <a:xfrm>
            <a:off x="3311149" y="2463679"/>
            <a:ext cx="917575"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グループ</a:t>
            </a:r>
            <a:r>
              <a:rPr lang="en-US" altLang="ja-JP" sz="900"/>
              <a:t>ID</a:t>
            </a:r>
            <a:endParaRPr lang="ja-JP" altLang="en-US" sz="900"/>
          </a:p>
        </p:txBody>
      </p:sp>
      <p:sp>
        <p:nvSpPr>
          <p:cNvPr id="78" name="正方形/長方形 77">
            <a:extLst>
              <a:ext uri="{FF2B5EF4-FFF2-40B4-BE49-F238E27FC236}">
                <a16:creationId xmlns:a16="http://schemas.microsoft.com/office/drawing/2014/main" id="{472539D0-F107-4478-8F12-78F9D330CD4B}"/>
              </a:ext>
            </a:extLst>
          </p:cNvPr>
          <p:cNvSpPr/>
          <p:nvPr/>
        </p:nvSpPr>
        <p:spPr>
          <a:xfrm>
            <a:off x="4090422" y="2463679"/>
            <a:ext cx="917575"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個人識別子</a:t>
            </a:r>
          </a:p>
        </p:txBody>
      </p:sp>
      <p:sp>
        <p:nvSpPr>
          <p:cNvPr id="79" name="正方形/長方形 78">
            <a:extLst>
              <a:ext uri="{FF2B5EF4-FFF2-40B4-BE49-F238E27FC236}">
                <a16:creationId xmlns:a16="http://schemas.microsoft.com/office/drawing/2014/main" id="{C0806C40-4095-4731-B51A-B253FD7CFF9D}"/>
              </a:ext>
            </a:extLst>
          </p:cNvPr>
          <p:cNvSpPr/>
          <p:nvPr/>
        </p:nvSpPr>
        <p:spPr>
          <a:xfrm>
            <a:off x="3510042" y="1107588"/>
            <a:ext cx="917575"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データセット</a:t>
            </a:r>
          </a:p>
        </p:txBody>
      </p:sp>
      <p:sp>
        <p:nvSpPr>
          <p:cNvPr id="80" name="正方形/長方形 79">
            <a:extLst>
              <a:ext uri="{FF2B5EF4-FFF2-40B4-BE49-F238E27FC236}">
                <a16:creationId xmlns:a16="http://schemas.microsoft.com/office/drawing/2014/main" id="{DA825B3C-BBBB-4D15-B06D-91D3E92EA86B}"/>
              </a:ext>
            </a:extLst>
          </p:cNvPr>
          <p:cNvSpPr/>
          <p:nvPr/>
        </p:nvSpPr>
        <p:spPr>
          <a:xfrm>
            <a:off x="4473230" y="1129563"/>
            <a:ext cx="917575"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データセット</a:t>
            </a:r>
          </a:p>
        </p:txBody>
      </p:sp>
      <p:sp>
        <p:nvSpPr>
          <p:cNvPr id="81" name="正方形/長方形 80">
            <a:extLst>
              <a:ext uri="{FF2B5EF4-FFF2-40B4-BE49-F238E27FC236}">
                <a16:creationId xmlns:a16="http://schemas.microsoft.com/office/drawing/2014/main" id="{68739C66-21D2-4682-B6C1-417E95E8B220}"/>
              </a:ext>
            </a:extLst>
          </p:cNvPr>
          <p:cNvSpPr/>
          <p:nvPr/>
        </p:nvSpPr>
        <p:spPr>
          <a:xfrm>
            <a:off x="4695803" y="2454884"/>
            <a:ext cx="917575"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組織識別子</a:t>
            </a:r>
          </a:p>
        </p:txBody>
      </p:sp>
      <p:sp>
        <p:nvSpPr>
          <p:cNvPr id="82" name="正方形/長方形 81">
            <a:extLst>
              <a:ext uri="{FF2B5EF4-FFF2-40B4-BE49-F238E27FC236}">
                <a16:creationId xmlns:a16="http://schemas.microsoft.com/office/drawing/2014/main" id="{7BA550A8-FF6B-4D55-8236-327C994FA334}"/>
              </a:ext>
            </a:extLst>
          </p:cNvPr>
          <p:cNvSpPr/>
          <p:nvPr/>
        </p:nvSpPr>
        <p:spPr>
          <a:xfrm>
            <a:off x="2405792" y="3402910"/>
            <a:ext cx="1134427"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a:t>Identification/ID</a:t>
            </a:r>
            <a:endParaRPr lang="ja-JP" altLang="en-US" sz="900"/>
          </a:p>
        </p:txBody>
      </p:sp>
      <p:sp>
        <p:nvSpPr>
          <p:cNvPr id="83" name="正方形/長方形 82">
            <a:extLst>
              <a:ext uri="{FF2B5EF4-FFF2-40B4-BE49-F238E27FC236}">
                <a16:creationId xmlns:a16="http://schemas.microsoft.com/office/drawing/2014/main" id="{EA1A3930-2EB2-460E-A768-7B924C64432F}"/>
              </a:ext>
            </a:extLst>
          </p:cNvPr>
          <p:cNvSpPr/>
          <p:nvPr/>
        </p:nvSpPr>
        <p:spPr>
          <a:xfrm>
            <a:off x="3344437" y="3401765"/>
            <a:ext cx="1134427"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トークン</a:t>
            </a:r>
            <a:r>
              <a:rPr lang="en-US" altLang="ja-JP" sz="900"/>
              <a:t>ID</a:t>
            </a:r>
            <a:endParaRPr lang="ja-JP" altLang="en-US" sz="900"/>
          </a:p>
        </p:txBody>
      </p:sp>
      <p:sp>
        <p:nvSpPr>
          <p:cNvPr id="84" name="正方形/長方形 83">
            <a:extLst>
              <a:ext uri="{FF2B5EF4-FFF2-40B4-BE49-F238E27FC236}">
                <a16:creationId xmlns:a16="http://schemas.microsoft.com/office/drawing/2014/main" id="{EF5F4166-18F8-4F2F-85D1-A32D49B41519}"/>
              </a:ext>
            </a:extLst>
          </p:cNvPr>
          <p:cNvSpPr/>
          <p:nvPr/>
        </p:nvSpPr>
        <p:spPr>
          <a:xfrm>
            <a:off x="4070504" y="3392970"/>
            <a:ext cx="700826"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顔認証</a:t>
            </a:r>
            <a:r>
              <a:rPr lang="en-US" altLang="ja-JP" sz="900"/>
              <a:t>ID</a:t>
            </a:r>
            <a:endParaRPr lang="ja-JP" altLang="en-US" sz="900"/>
          </a:p>
        </p:txBody>
      </p:sp>
      <p:sp>
        <p:nvSpPr>
          <p:cNvPr id="85" name="正方形/長方形 84">
            <a:extLst>
              <a:ext uri="{FF2B5EF4-FFF2-40B4-BE49-F238E27FC236}">
                <a16:creationId xmlns:a16="http://schemas.microsoft.com/office/drawing/2014/main" id="{8D447534-597B-4D2F-92EC-BB7EAC948FA9}"/>
              </a:ext>
            </a:extLst>
          </p:cNvPr>
          <p:cNvSpPr/>
          <p:nvPr/>
        </p:nvSpPr>
        <p:spPr>
          <a:xfrm>
            <a:off x="4719979" y="3401765"/>
            <a:ext cx="1277108"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パスワード</a:t>
            </a:r>
            <a:r>
              <a:rPr lang="en-US" altLang="ja-JP" sz="900"/>
              <a:t>/ PWD</a:t>
            </a:r>
            <a:endParaRPr lang="ja-JP" altLang="en-US" sz="900"/>
          </a:p>
        </p:txBody>
      </p:sp>
      <p:pic>
        <p:nvPicPr>
          <p:cNvPr id="102" name="グラフィックス 147" descr="男性">
            <a:extLst>
              <a:ext uri="{FF2B5EF4-FFF2-40B4-BE49-F238E27FC236}">
                <a16:creationId xmlns:a16="http://schemas.microsoft.com/office/drawing/2014/main" id="{AA9A4808-DAFC-4908-A361-591EDD4F595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659962" y="5856367"/>
            <a:ext cx="580380" cy="578596"/>
          </a:xfrm>
          <a:prstGeom prst="rect">
            <a:avLst/>
          </a:prstGeom>
        </p:spPr>
      </p:pic>
      <p:pic>
        <p:nvPicPr>
          <p:cNvPr id="107" name="グラフィックス 104" descr="社員証">
            <a:extLst>
              <a:ext uri="{FF2B5EF4-FFF2-40B4-BE49-F238E27FC236}">
                <a16:creationId xmlns:a16="http://schemas.microsoft.com/office/drawing/2014/main" id="{2754C606-345B-4C9E-9EFF-AA2F1E5B5197}"/>
              </a:ext>
            </a:extLst>
          </p:cNvPr>
          <p:cNvPicPr>
            <a:picLocks noChangeAspect="1"/>
          </p:cNvPicPr>
          <p:nvPr/>
        </p:nvPicPr>
        <p:blipFill>
          <a:blip r:embed="rId22">
            <a:extLst>
              <a:ext uri="{96DAC541-7B7A-43D3-8B79-37D633B846F1}">
                <asvg:svgBlip xmlns:asvg="http://schemas.microsoft.com/office/drawing/2016/SVG/main" r:embed="rId28"/>
              </a:ext>
            </a:extLst>
          </a:blip>
          <a:stretch>
            <a:fillRect/>
          </a:stretch>
        </p:blipFill>
        <p:spPr>
          <a:xfrm>
            <a:off x="2685423" y="4887615"/>
            <a:ext cx="447442" cy="448914"/>
          </a:xfrm>
          <a:prstGeom prst="rect">
            <a:avLst/>
          </a:prstGeom>
        </p:spPr>
      </p:pic>
      <p:sp>
        <p:nvSpPr>
          <p:cNvPr id="108" name="テキスト ボックス 105">
            <a:extLst>
              <a:ext uri="{FF2B5EF4-FFF2-40B4-BE49-F238E27FC236}">
                <a16:creationId xmlns:a16="http://schemas.microsoft.com/office/drawing/2014/main" id="{DE320C4F-BC30-4AB4-982A-993E7436A8BA}"/>
              </a:ext>
            </a:extLst>
          </p:cNvPr>
          <p:cNvSpPr txBox="1"/>
          <p:nvPr/>
        </p:nvSpPr>
        <p:spPr>
          <a:xfrm>
            <a:off x="2492096" y="4730256"/>
            <a:ext cx="91122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a:t>Active Info</a:t>
            </a:r>
          </a:p>
        </p:txBody>
      </p:sp>
      <p:pic>
        <p:nvPicPr>
          <p:cNvPr id="109" name="グラフィックス 104" descr="社員証">
            <a:extLst>
              <a:ext uri="{FF2B5EF4-FFF2-40B4-BE49-F238E27FC236}">
                <a16:creationId xmlns:a16="http://schemas.microsoft.com/office/drawing/2014/main" id="{4163F73F-6B44-4E3E-88E0-05D7767F4A30}"/>
              </a:ext>
            </a:extLst>
          </p:cNvPr>
          <p:cNvPicPr>
            <a:picLocks noChangeAspect="1"/>
          </p:cNvPicPr>
          <p:nvPr/>
        </p:nvPicPr>
        <p:blipFill>
          <a:blip r:embed="rId22">
            <a:extLst>
              <a:ext uri="{96DAC541-7B7A-43D3-8B79-37D633B846F1}">
                <asvg:svgBlip xmlns:asvg="http://schemas.microsoft.com/office/drawing/2016/SVG/main" r:embed="rId28"/>
              </a:ext>
            </a:extLst>
          </a:blip>
          <a:stretch>
            <a:fillRect/>
          </a:stretch>
        </p:blipFill>
        <p:spPr>
          <a:xfrm>
            <a:off x="3640527" y="4898326"/>
            <a:ext cx="449895" cy="445480"/>
          </a:xfrm>
          <a:prstGeom prst="rect">
            <a:avLst/>
          </a:prstGeom>
        </p:spPr>
      </p:pic>
      <p:sp>
        <p:nvSpPr>
          <p:cNvPr id="110" name="テキスト ボックス 105">
            <a:extLst>
              <a:ext uri="{FF2B5EF4-FFF2-40B4-BE49-F238E27FC236}">
                <a16:creationId xmlns:a16="http://schemas.microsoft.com/office/drawing/2014/main" id="{98BD7F9E-7721-4BBD-978B-793E60E6DFE3}"/>
              </a:ext>
            </a:extLst>
          </p:cNvPr>
          <p:cNvSpPr txBox="1"/>
          <p:nvPr/>
        </p:nvSpPr>
        <p:spPr>
          <a:xfrm>
            <a:off x="3417406" y="4725685"/>
            <a:ext cx="104228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a:t>Passive Info</a:t>
            </a:r>
          </a:p>
        </p:txBody>
      </p:sp>
      <p:sp>
        <p:nvSpPr>
          <p:cNvPr id="111" name="正方形/長方形 110">
            <a:extLst>
              <a:ext uri="{FF2B5EF4-FFF2-40B4-BE49-F238E27FC236}">
                <a16:creationId xmlns:a16="http://schemas.microsoft.com/office/drawing/2014/main" id="{FD152841-A6D5-4ABE-A277-80A9F0729CC5}"/>
              </a:ext>
            </a:extLst>
          </p:cNvPr>
          <p:cNvSpPr/>
          <p:nvPr/>
        </p:nvSpPr>
        <p:spPr>
          <a:xfrm>
            <a:off x="2488306" y="4539912"/>
            <a:ext cx="1134427"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能動的顔情報</a:t>
            </a:r>
          </a:p>
        </p:txBody>
      </p:sp>
      <p:sp>
        <p:nvSpPr>
          <p:cNvPr id="112" name="正方形/長方形 111">
            <a:extLst>
              <a:ext uri="{FF2B5EF4-FFF2-40B4-BE49-F238E27FC236}">
                <a16:creationId xmlns:a16="http://schemas.microsoft.com/office/drawing/2014/main" id="{D2BA3B1B-0199-40D2-80D5-37CA36C782BE}"/>
              </a:ext>
            </a:extLst>
          </p:cNvPr>
          <p:cNvSpPr/>
          <p:nvPr/>
        </p:nvSpPr>
        <p:spPr>
          <a:xfrm>
            <a:off x="3416220" y="4530705"/>
            <a:ext cx="1134427"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受動的顔情報</a:t>
            </a:r>
          </a:p>
        </p:txBody>
      </p:sp>
      <p:pic>
        <p:nvPicPr>
          <p:cNvPr id="113" name="グラフィックス 199" descr="笑顔 (塗りつぶしなし)">
            <a:extLst>
              <a:ext uri="{FF2B5EF4-FFF2-40B4-BE49-F238E27FC236}">
                <a16:creationId xmlns:a16="http://schemas.microsoft.com/office/drawing/2014/main" id="{49F1B6ED-AAB3-4962-96B8-B4C170E4463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070199" y="4925079"/>
            <a:ext cx="201059" cy="193917"/>
          </a:xfrm>
          <a:prstGeom prst="rect">
            <a:avLst/>
          </a:prstGeom>
        </p:spPr>
      </p:pic>
      <p:pic>
        <p:nvPicPr>
          <p:cNvPr id="114" name="グラフィックス 199" descr="笑顔 (塗りつぶしなし)">
            <a:extLst>
              <a:ext uri="{FF2B5EF4-FFF2-40B4-BE49-F238E27FC236}">
                <a16:creationId xmlns:a16="http://schemas.microsoft.com/office/drawing/2014/main" id="{D7C7D53F-B663-4827-BB30-3EFD03E8076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066418" y="4925079"/>
            <a:ext cx="201059" cy="193917"/>
          </a:xfrm>
          <a:prstGeom prst="rect">
            <a:avLst/>
          </a:prstGeom>
        </p:spPr>
      </p:pic>
      <p:pic>
        <p:nvPicPr>
          <p:cNvPr id="116" name="グラフィックス 199" descr="笑顔 (塗りつぶしなし)">
            <a:extLst>
              <a:ext uri="{FF2B5EF4-FFF2-40B4-BE49-F238E27FC236}">
                <a16:creationId xmlns:a16="http://schemas.microsoft.com/office/drawing/2014/main" id="{D9B5D9EA-0E36-44F4-B874-675129225CC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448679" y="3658103"/>
            <a:ext cx="201059" cy="193917"/>
          </a:xfrm>
          <a:prstGeom prst="rect">
            <a:avLst/>
          </a:prstGeom>
        </p:spPr>
      </p:pic>
      <p:pic>
        <p:nvPicPr>
          <p:cNvPr id="117" name="グラフィックス 119" descr="建物">
            <a:extLst>
              <a:ext uri="{FF2B5EF4-FFF2-40B4-BE49-F238E27FC236}">
                <a16:creationId xmlns:a16="http://schemas.microsoft.com/office/drawing/2014/main" id="{9A631345-F632-45F4-88CF-6CBCAC9DB3F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637339" y="5794344"/>
            <a:ext cx="571500" cy="570230"/>
          </a:xfrm>
          <a:prstGeom prst="rect">
            <a:avLst/>
          </a:prstGeom>
        </p:spPr>
      </p:pic>
      <p:pic>
        <p:nvPicPr>
          <p:cNvPr id="118" name="グラフィックス 119" descr="建物">
            <a:extLst>
              <a:ext uri="{FF2B5EF4-FFF2-40B4-BE49-F238E27FC236}">
                <a16:creationId xmlns:a16="http://schemas.microsoft.com/office/drawing/2014/main" id="{5FB5B35D-AD4D-4611-A1F3-2DFA4A97BFE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626650" y="5794344"/>
            <a:ext cx="554355" cy="554990"/>
          </a:xfrm>
          <a:prstGeom prst="rect">
            <a:avLst/>
          </a:prstGeom>
        </p:spPr>
      </p:pic>
      <p:pic>
        <p:nvPicPr>
          <p:cNvPr id="119" name="グラフィックス 152" descr="歯車付きの頭">
            <a:extLst>
              <a:ext uri="{FF2B5EF4-FFF2-40B4-BE49-F238E27FC236}">
                <a16:creationId xmlns:a16="http://schemas.microsoft.com/office/drawing/2014/main" id="{AC798966-9EE4-441E-ABF9-2FD2CA1B17FB}"/>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925100" y="4758664"/>
            <a:ext cx="609600" cy="596265"/>
          </a:xfrm>
          <a:prstGeom prst="rect">
            <a:avLst/>
          </a:prstGeom>
        </p:spPr>
      </p:pic>
      <p:sp>
        <p:nvSpPr>
          <p:cNvPr id="120" name="正方形/長方形 119">
            <a:extLst>
              <a:ext uri="{FF2B5EF4-FFF2-40B4-BE49-F238E27FC236}">
                <a16:creationId xmlns:a16="http://schemas.microsoft.com/office/drawing/2014/main" id="{EFDBF939-F7D6-4713-99B2-A95A7C80E572}"/>
              </a:ext>
            </a:extLst>
          </p:cNvPr>
          <p:cNvSpPr/>
          <p:nvPr/>
        </p:nvSpPr>
        <p:spPr>
          <a:xfrm>
            <a:off x="2555639" y="5603973"/>
            <a:ext cx="1134427"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アプリ事業者</a:t>
            </a:r>
          </a:p>
        </p:txBody>
      </p:sp>
      <p:sp>
        <p:nvSpPr>
          <p:cNvPr id="121" name="正方形/長方形 120">
            <a:extLst>
              <a:ext uri="{FF2B5EF4-FFF2-40B4-BE49-F238E27FC236}">
                <a16:creationId xmlns:a16="http://schemas.microsoft.com/office/drawing/2014/main" id="{45E75FB9-6E06-4829-BC01-AFABE150F53C}"/>
              </a:ext>
            </a:extLst>
          </p:cNvPr>
          <p:cNvSpPr/>
          <p:nvPr/>
        </p:nvSpPr>
        <p:spPr>
          <a:xfrm>
            <a:off x="3481611" y="5615165"/>
            <a:ext cx="1134427"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データ共有事業者</a:t>
            </a:r>
          </a:p>
        </p:txBody>
      </p:sp>
      <p:sp>
        <p:nvSpPr>
          <p:cNvPr id="122" name="正方形/長方形 121">
            <a:extLst>
              <a:ext uri="{FF2B5EF4-FFF2-40B4-BE49-F238E27FC236}">
                <a16:creationId xmlns:a16="http://schemas.microsoft.com/office/drawing/2014/main" id="{20E4D062-D567-4907-A925-80E3262CF123}"/>
              </a:ext>
            </a:extLst>
          </p:cNvPr>
          <p:cNvSpPr/>
          <p:nvPr/>
        </p:nvSpPr>
        <p:spPr>
          <a:xfrm>
            <a:off x="4662687" y="4568293"/>
            <a:ext cx="1134427"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データ処理事業者</a:t>
            </a:r>
          </a:p>
        </p:txBody>
      </p:sp>
      <p:sp>
        <p:nvSpPr>
          <p:cNvPr id="123" name="正方形/長方形 122">
            <a:extLst>
              <a:ext uri="{FF2B5EF4-FFF2-40B4-BE49-F238E27FC236}">
                <a16:creationId xmlns:a16="http://schemas.microsoft.com/office/drawing/2014/main" id="{DA9300AB-965A-45D4-AB34-7B948FB9C421}"/>
              </a:ext>
            </a:extLst>
          </p:cNvPr>
          <p:cNvSpPr/>
          <p:nvPr/>
        </p:nvSpPr>
        <p:spPr>
          <a:xfrm>
            <a:off x="2901756" y="6407367"/>
            <a:ext cx="1134427"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a:t>※</a:t>
            </a:r>
            <a:r>
              <a:rPr lang="ja-JP" altLang="en-US" sz="900"/>
              <a:t>事業者アイコン</a:t>
            </a:r>
          </a:p>
        </p:txBody>
      </p:sp>
      <p:pic>
        <p:nvPicPr>
          <p:cNvPr id="124" name="グラフィックス 119" descr="建物">
            <a:extLst>
              <a:ext uri="{FF2B5EF4-FFF2-40B4-BE49-F238E27FC236}">
                <a16:creationId xmlns:a16="http://schemas.microsoft.com/office/drawing/2014/main" id="{5A458D0B-1ECE-431B-AB1C-3FB98BE10A82}"/>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125798" y="5852377"/>
            <a:ext cx="554355" cy="554990"/>
          </a:xfrm>
          <a:prstGeom prst="rect">
            <a:avLst/>
          </a:prstGeom>
        </p:spPr>
      </p:pic>
      <p:grpSp>
        <p:nvGrpSpPr>
          <p:cNvPr id="128" name="グループ化 127">
            <a:extLst>
              <a:ext uri="{FF2B5EF4-FFF2-40B4-BE49-F238E27FC236}">
                <a16:creationId xmlns:a16="http://schemas.microsoft.com/office/drawing/2014/main" id="{86B10933-3DAA-4318-96E0-A55DEF478EB4}"/>
              </a:ext>
            </a:extLst>
          </p:cNvPr>
          <p:cNvGrpSpPr/>
          <p:nvPr/>
        </p:nvGrpSpPr>
        <p:grpSpPr>
          <a:xfrm>
            <a:off x="6098183" y="2549309"/>
            <a:ext cx="883632" cy="560676"/>
            <a:chOff x="5568600" y="5784804"/>
            <a:chExt cx="800100" cy="560676"/>
          </a:xfrm>
        </p:grpSpPr>
        <p:sp>
          <p:nvSpPr>
            <p:cNvPr id="125" name="角丸四角形 186">
              <a:extLst>
                <a:ext uri="{FF2B5EF4-FFF2-40B4-BE49-F238E27FC236}">
                  <a16:creationId xmlns:a16="http://schemas.microsoft.com/office/drawing/2014/main" id="{16C8A1AC-8035-6045-9142-F960CE6395DE}"/>
                </a:ext>
              </a:extLst>
            </p:cNvPr>
            <p:cNvSpPr/>
            <p:nvPr/>
          </p:nvSpPr>
          <p:spPr>
            <a:xfrm>
              <a:off x="5568600" y="5791155"/>
              <a:ext cx="800100" cy="552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a:p>
          </p:txBody>
        </p:sp>
        <p:pic>
          <p:nvPicPr>
            <p:cNvPr id="126" name="グラフィックス 89" descr="医療">
              <a:extLst>
                <a:ext uri="{FF2B5EF4-FFF2-40B4-BE49-F238E27FC236}">
                  <a16:creationId xmlns:a16="http://schemas.microsoft.com/office/drawing/2014/main" id="{FCD8CEC6-A9D9-4CC3-9017-A376CD5BBD03}"/>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790047" y="6025388"/>
              <a:ext cx="321997" cy="320092"/>
            </a:xfrm>
            <a:prstGeom prst="rect">
              <a:avLst/>
            </a:prstGeom>
          </p:spPr>
        </p:pic>
        <p:sp>
          <p:nvSpPr>
            <p:cNvPr id="127" name="正方形/長方形 126">
              <a:extLst>
                <a:ext uri="{FF2B5EF4-FFF2-40B4-BE49-F238E27FC236}">
                  <a16:creationId xmlns:a16="http://schemas.microsoft.com/office/drawing/2014/main" id="{004EB849-5404-468F-A1BF-9E3B5CB4A52C}"/>
                </a:ext>
              </a:extLst>
            </p:cNvPr>
            <p:cNvSpPr/>
            <p:nvPr/>
          </p:nvSpPr>
          <p:spPr>
            <a:xfrm>
              <a:off x="5657499" y="5784804"/>
              <a:ext cx="647701" cy="27305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医療機関</a:t>
              </a:r>
            </a:p>
          </p:txBody>
        </p:sp>
      </p:grpSp>
      <p:sp>
        <p:nvSpPr>
          <p:cNvPr id="129" name="正方形/長方形 128">
            <a:extLst>
              <a:ext uri="{FF2B5EF4-FFF2-40B4-BE49-F238E27FC236}">
                <a16:creationId xmlns:a16="http://schemas.microsoft.com/office/drawing/2014/main" id="{E4013F95-5E89-4B0A-8C69-BAE94EF9FE43}"/>
              </a:ext>
            </a:extLst>
          </p:cNvPr>
          <p:cNvSpPr/>
          <p:nvPr/>
        </p:nvSpPr>
        <p:spPr>
          <a:xfrm>
            <a:off x="4757611" y="5621516"/>
            <a:ext cx="1134427"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データ提供者</a:t>
            </a:r>
          </a:p>
        </p:txBody>
      </p:sp>
      <p:sp>
        <p:nvSpPr>
          <p:cNvPr id="131" name="正方形/長方形 130">
            <a:extLst>
              <a:ext uri="{FF2B5EF4-FFF2-40B4-BE49-F238E27FC236}">
                <a16:creationId xmlns:a16="http://schemas.microsoft.com/office/drawing/2014/main" id="{3D9E947E-2B9A-495B-83BA-43ED056BD82A}"/>
              </a:ext>
            </a:extLst>
          </p:cNvPr>
          <p:cNvSpPr/>
          <p:nvPr/>
        </p:nvSpPr>
        <p:spPr>
          <a:xfrm>
            <a:off x="4448679" y="6415719"/>
            <a:ext cx="1409058"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a:t>※</a:t>
            </a:r>
            <a:r>
              <a:rPr lang="ja-JP" altLang="en-US" sz="900"/>
              <a:t>任意。個人、事業者</a:t>
            </a:r>
          </a:p>
        </p:txBody>
      </p:sp>
      <p:pic>
        <p:nvPicPr>
          <p:cNvPr id="132" name="グラフィックス 119" descr="建物">
            <a:extLst>
              <a:ext uri="{FF2B5EF4-FFF2-40B4-BE49-F238E27FC236}">
                <a16:creationId xmlns:a16="http://schemas.microsoft.com/office/drawing/2014/main" id="{4CA679AC-E3C4-4280-B267-7981D007E47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040936" y="1483899"/>
            <a:ext cx="561975" cy="557530"/>
          </a:xfrm>
          <a:prstGeom prst="rect">
            <a:avLst/>
          </a:prstGeom>
        </p:spPr>
      </p:pic>
      <p:pic>
        <p:nvPicPr>
          <p:cNvPr id="133" name="グラフィックス 150" descr="店舗">
            <a:extLst>
              <a:ext uri="{FF2B5EF4-FFF2-40B4-BE49-F238E27FC236}">
                <a16:creationId xmlns:a16="http://schemas.microsoft.com/office/drawing/2014/main" id="{37F63D05-4FFF-4DD5-B04F-49BB8F23473D}"/>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6739436" y="1512474"/>
            <a:ext cx="516859" cy="526384"/>
          </a:xfrm>
          <a:prstGeom prst="rect">
            <a:avLst/>
          </a:prstGeom>
        </p:spPr>
      </p:pic>
      <p:pic>
        <p:nvPicPr>
          <p:cNvPr id="134" name="グラフィックス 42">
            <a:extLst>
              <a:ext uri="{FF2B5EF4-FFF2-40B4-BE49-F238E27FC236}">
                <a16:creationId xmlns:a16="http://schemas.microsoft.com/office/drawing/2014/main" id="{986F8DDA-BD8B-6A48-AC23-705A03F5C125}"/>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7425237" y="1468025"/>
            <a:ext cx="514350" cy="510540"/>
          </a:xfrm>
          <a:prstGeom prst="rect">
            <a:avLst/>
          </a:prstGeom>
        </p:spPr>
      </p:pic>
      <p:pic>
        <p:nvPicPr>
          <p:cNvPr id="135" name="グラフィックス 16">
            <a:extLst>
              <a:ext uri="{FF2B5EF4-FFF2-40B4-BE49-F238E27FC236}">
                <a16:creationId xmlns:a16="http://schemas.microsoft.com/office/drawing/2014/main" id="{A2DC5AC0-5814-5449-9561-A3AAEE4DCA76}"/>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8101511" y="1474374"/>
            <a:ext cx="658288" cy="644953"/>
          </a:xfrm>
          <a:prstGeom prst="rect">
            <a:avLst/>
          </a:prstGeom>
        </p:spPr>
      </p:pic>
      <p:sp>
        <p:nvSpPr>
          <p:cNvPr id="136" name="正方形/長方形 135">
            <a:extLst>
              <a:ext uri="{FF2B5EF4-FFF2-40B4-BE49-F238E27FC236}">
                <a16:creationId xmlns:a16="http://schemas.microsoft.com/office/drawing/2014/main" id="{C5A81DE4-D9AE-4683-AF89-45225F2E2186}"/>
              </a:ext>
            </a:extLst>
          </p:cNvPr>
          <p:cNvSpPr/>
          <p:nvPr/>
        </p:nvSpPr>
        <p:spPr>
          <a:xfrm>
            <a:off x="6046610" y="1318515"/>
            <a:ext cx="635000" cy="2667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事業者</a:t>
            </a:r>
          </a:p>
        </p:txBody>
      </p:sp>
      <p:sp>
        <p:nvSpPr>
          <p:cNvPr id="137" name="正方形/長方形 136">
            <a:extLst>
              <a:ext uri="{FF2B5EF4-FFF2-40B4-BE49-F238E27FC236}">
                <a16:creationId xmlns:a16="http://schemas.microsoft.com/office/drawing/2014/main" id="{1B71A158-75CA-49C1-BD74-B7CE1EABD315}"/>
              </a:ext>
            </a:extLst>
          </p:cNvPr>
          <p:cNvSpPr/>
          <p:nvPr/>
        </p:nvSpPr>
        <p:spPr>
          <a:xfrm>
            <a:off x="6768011" y="1302924"/>
            <a:ext cx="638175" cy="2667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店舗</a:t>
            </a:r>
          </a:p>
        </p:txBody>
      </p:sp>
      <p:sp>
        <p:nvSpPr>
          <p:cNvPr id="138" name="正方形/長方形 137">
            <a:extLst>
              <a:ext uri="{FF2B5EF4-FFF2-40B4-BE49-F238E27FC236}">
                <a16:creationId xmlns:a16="http://schemas.microsoft.com/office/drawing/2014/main" id="{B934F9F1-1585-4D06-A9C4-6351AEDAAD3C}"/>
              </a:ext>
            </a:extLst>
          </p:cNvPr>
          <p:cNvSpPr/>
          <p:nvPr/>
        </p:nvSpPr>
        <p:spPr>
          <a:xfrm>
            <a:off x="7434761" y="1289828"/>
            <a:ext cx="647700" cy="2667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ホテル</a:t>
            </a:r>
          </a:p>
        </p:txBody>
      </p:sp>
      <p:sp>
        <p:nvSpPr>
          <p:cNvPr id="139" name="正方形/長方形 138">
            <a:extLst>
              <a:ext uri="{FF2B5EF4-FFF2-40B4-BE49-F238E27FC236}">
                <a16:creationId xmlns:a16="http://schemas.microsoft.com/office/drawing/2014/main" id="{FB6B0BC6-93E4-4575-ACCA-6F9ADEBB9646}"/>
              </a:ext>
            </a:extLst>
          </p:cNvPr>
          <p:cNvSpPr/>
          <p:nvPr/>
        </p:nvSpPr>
        <p:spPr>
          <a:xfrm>
            <a:off x="8091985" y="1265414"/>
            <a:ext cx="914400" cy="2667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決済機関</a:t>
            </a:r>
          </a:p>
        </p:txBody>
      </p:sp>
      <p:sp>
        <p:nvSpPr>
          <p:cNvPr id="140" name="正方形/長方形 139">
            <a:extLst>
              <a:ext uri="{FF2B5EF4-FFF2-40B4-BE49-F238E27FC236}">
                <a16:creationId xmlns:a16="http://schemas.microsoft.com/office/drawing/2014/main" id="{9843FED3-1F18-4AAE-9385-4C8F4B06A644}"/>
              </a:ext>
            </a:extLst>
          </p:cNvPr>
          <p:cNvSpPr/>
          <p:nvPr/>
        </p:nvSpPr>
        <p:spPr>
          <a:xfrm>
            <a:off x="2405792" y="1107588"/>
            <a:ext cx="3325266" cy="5563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B67A3A3E-C785-4757-B0F7-D1B10DE11DD6}"/>
              </a:ext>
            </a:extLst>
          </p:cNvPr>
          <p:cNvSpPr/>
          <p:nvPr/>
        </p:nvSpPr>
        <p:spPr>
          <a:xfrm>
            <a:off x="7012747" y="2314540"/>
            <a:ext cx="1225550" cy="2667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データ取引市場</a:t>
            </a:r>
          </a:p>
        </p:txBody>
      </p:sp>
      <p:grpSp>
        <p:nvGrpSpPr>
          <p:cNvPr id="143" name="グループ化 142">
            <a:extLst>
              <a:ext uri="{FF2B5EF4-FFF2-40B4-BE49-F238E27FC236}">
                <a16:creationId xmlns:a16="http://schemas.microsoft.com/office/drawing/2014/main" id="{295CE749-7D7F-48B0-B639-8FEAB8906AF4}"/>
              </a:ext>
            </a:extLst>
          </p:cNvPr>
          <p:cNvGrpSpPr/>
          <p:nvPr/>
        </p:nvGrpSpPr>
        <p:grpSpPr>
          <a:xfrm>
            <a:off x="7073107" y="2399117"/>
            <a:ext cx="883920" cy="861060"/>
            <a:chOff x="0" y="0"/>
            <a:chExt cx="1175868" cy="1175868"/>
          </a:xfrm>
        </p:grpSpPr>
        <p:pic>
          <p:nvPicPr>
            <p:cNvPr id="144" name="グラフィックス 16" descr="線付きの円">
              <a:extLst>
                <a:ext uri="{FF2B5EF4-FFF2-40B4-BE49-F238E27FC236}">
                  <a16:creationId xmlns:a16="http://schemas.microsoft.com/office/drawing/2014/main" id="{1DE1310E-E0B1-4F6B-B120-61EC10EC12A9}"/>
                </a:ext>
              </a:extLst>
            </p:cNvPr>
            <p:cNvPicPr>
              <a:picLocks noChangeAspect="1"/>
            </p:cNvPicPr>
            <p:nvPr/>
          </p:nvPicPr>
          <p:blipFill>
            <a:blip r:embed="rId43" cstate="hqprint">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0" y="0"/>
              <a:ext cx="1175868" cy="1175868"/>
            </a:xfrm>
            <a:prstGeom prst="rect">
              <a:avLst/>
            </a:prstGeom>
          </p:spPr>
        </p:pic>
        <p:pic>
          <p:nvPicPr>
            <p:cNvPr id="145" name="グラフィックス 2" descr="上昇基調">
              <a:extLst>
                <a:ext uri="{FF2B5EF4-FFF2-40B4-BE49-F238E27FC236}">
                  <a16:creationId xmlns:a16="http://schemas.microsoft.com/office/drawing/2014/main" id="{CC36A439-85A7-4273-A1FB-30911CC68C8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83995" y="334296"/>
              <a:ext cx="562996" cy="562995"/>
            </a:xfrm>
            <a:prstGeom prst="rect">
              <a:avLst/>
            </a:prstGeom>
          </p:spPr>
        </p:pic>
      </p:grpSp>
      <p:pic>
        <p:nvPicPr>
          <p:cNvPr id="146" name="グラフィックス 84" descr="銀行">
            <a:extLst>
              <a:ext uri="{FF2B5EF4-FFF2-40B4-BE49-F238E27FC236}">
                <a16:creationId xmlns:a16="http://schemas.microsoft.com/office/drawing/2014/main" id="{88FF8CD1-F532-4091-B55C-78BD6AF2AE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18449" y="2496712"/>
            <a:ext cx="641350" cy="647700"/>
          </a:xfrm>
          <a:prstGeom prst="rect">
            <a:avLst/>
          </a:prstGeom>
        </p:spPr>
      </p:pic>
      <p:sp>
        <p:nvSpPr>
          <p:cNvPr id="147" name="正方形/長方形 146">
            <a:extLst>
              <a:ext uri="{FF2B5EF4-FFF2-40B4-BE49-F238E27FC236}">
                <a16:creationId xmlns:a16="http://schemas.microsoft.com/office/drawing/2014/main" id="{9C967A68-F9F4-4973-B2E6-6A2F08E7410E}"/>
              </a:ext>
            </a:extLst>
          </p:cNvPr>
          <p:cNvSpPr/>
          <p:nvPr/>
        </p:nvSpPr>
        <p:spPr>
          <a:xfrm>
            <a:off x="8098480" y="2342458"/>
            <a:ext cx="658288" cy="2667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t>情報銀行</a:t>
            </a:r>
          </a:p>
        </p:txBody>
      </p:sp>
      <p:pic>
        <p:nvPicPr>
          <p:cNvPr id="148" name="グラフィックス 39" descr="開いたフォルダー">
            <a:extLst>
              <a:ext uri="{FF2B5EF4-FFF2-40B4-BE49-F238E27FC236}">
                <a16:creationId xmlns:a16="http://schemas.microsoft.com/office/drawing/2014/main" id="{E5A40677-6793-9241-BC64-02CE2391CCB0}"/>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6598203" y="3848710"/>
            <a:ext cx="896212" cy="548891"/>
          </a:xfrm>
          <a:prstGeom prst="rect">
            <a:avLst/>
          </a:prstGeom>
        </p:spPr>
      </p:pic>
      <p:pic>
        <p:nvPicPr>
          <p:cNvPr id="149" name="グラフィックス 100" descr="食事をしている人">
            <a:extLst>
              <a:ext uri="{FF2B5EF4-FFF2-40B4-BE49-F238E27FC236}">
                <a16:creationId xmlns:a16="http://schemas.microsoft.com/office/drawing/2014/main" id="{59F790FD-5EB3-4E56-A14C-247CFAEBC1E6}"/>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6572801" y="3726299"/>
            <a:ext cx="619950" cy="611360"/>
          </a:xfrm>
          <a:prstGeom prst="rect">
            <a:avLst/>
          </a:prstGeom>
        </p:spPr>
      </p:pic>
      <p:pic>
        <p:nvPicPr>
          <p:cNvPr id="150" name="グラフィックス 119" descr="建物">
            <a:extLst>
              <a:ext uri="{FF2B5EF4-FFF2-40B4-BE49-F238E27FC236}">
                <a16:creationId xmlns:a16="http://schemas.microsoft.com/office/drawing/2014/main" id="{2C3EEF20-046B-4D5A-845B-7BA0A869462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068816" y="3604235"/>
            <a:ext cx="706552" cy="716280"/>
          </a:xfrm>
          <a:prstGeom prst="rect">
            <a:avLst/>
          </a:prstGeom>
        </p:spPr>
      </p:pic>
      <p:sp>
        <p:nvSpPr>
          <p:cNvPr id="151" name="正方形/長方形 150">
            <a:extLst>
              <a:ext uri="{FF2B5EF4-FFF2-40B4-BE49-F238E27FC236}">
                <a16:creationId xmlns:a16="http://schemas.microsoft.com/office/drawing/2014/main" id="{A4000006-4B7F-46A5-BF03-74F02A0A0CDB}"/>
              </a:ext>
            </a:extLst>
          </p:cNvPr>
          <p:cNvSpPr/>
          <p:nvPr/>
        </p:nvSpPr>
        <p:spPr>
          <a:xfrm>
            <a:off x="6085587" y="3428713"/>
            <a:ext cx="1624217" cy="2667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a:t>産業データ共有事業者</a:t>
            </a:r>
          </a:p>
        </p:txBody>
      </p:sp>
      <p:sp>
        <p:nvSpPr>
          <p:cNvPr id="152" name="正方形/長方形 151">
            <a:extLst>
              <a:ext uri="{FF2B5EF4-FFF2-40B4-BE49-F238E27FC236}">
                <a16:creationId xmlns:a16="http://schemas.microsoft.com/office/drawing/2014/main" id="{0820C96A-81C8-4B0A-889B-58A4976C68A8}"/>
              </a:ext>
            </a:extLst>
          </p:cNvPr>
          <p:cNvSpPr/>
          <p:nvPr/>
        </p:nvSpPr>
        <p:spPr>
          <a:xfrm>
            <a:off x="6068816" y="4358276"/>
            <a:ext cx="1480606" cy="2667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a:t>※</a:t>
            </a:r>
            <a:r>
              <a:rPr lang="ja-JP" altLang="en-US" sz="900"/>
              <a:t>事業者ｘコントローラｘデータ</a:t>
            </a:r>
          </a:p>
        </p:txBody>
      </p:sp>
      <p:grpSp>
        <p:nvGrpSpPr>
          <p:cNvPr id="153" name="グループ化 152">
            <a:extLst>
              <a:ext uri="{FF2B5EF4-FFF2-40B4-BE49-F238E27FC236}">
                <a16:creationId xmlns:a16="http://schemas.microsoft.com/office/drawing/2014/main" id="{03FE8953-6CDE-4338-A9A6-79042C747648}"/>
              </a:ext>
            </a:extLst>
          </p:cNvPr>
          <p:cNvGrpSpPr/>
          <p:nvPr/>
        </p:nvGrpSpPr>
        <p:grpSpPr>
          <a:xfrm>
            <a:off x="7265918" y="5026893"/>
            <a:ext cx="923925" cy="733425"/>
            <a:chOff x="0" y="0"/>
            <a:chExt cx="1763293" cy="1507479"/>
          </a:xfrm>
        </p:grpSpPr>
        <p:pic>
          <p:nvPicPr>
            <p:cNvPr id="154" name="グラフィックス 118" descr="開いたフォルダー">
              <a:extLst>
                <a:ext uri="{FF2B5EF4-FFF2-40B4-BE49-F238E27FC236}">
                  <a16:creationId xmlns:a16="http://schemas.microsoft.com/office/drawing/2014/main" id="{CF63EEAC-212C-43BF-BE9A-DC50B69C816E}"/>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0" y="0"/>
              <a:ext cx="1763293" cy="1507479"/>
            </a:xfrm>
            <a:prstGeom prst="rect">
              <a:avLst/>
            </a:prstGeom>
          </p:spPr>
        </p:pic>
        <p:grpSp>
          <p:nvGrpSpPr>
            <p:cNvPr id="155" name="グループ化 154">
              <a:extLst>
                <a:ext uri="{FF2B5EF4-FFF2-40B4-BE49-F238E27FC236}">
                  <a16:creationId xmlns:a16="http://schemas.microsoft.com/office/drawing/2014/main" id="{05CC2FDD-6BC8-4A8C-8685-2F3742C0434A}"/>
                </a:ext>
              </a:extLst>
            </p:cNvPr>
            <p:cNvGrpSpPr/>
            <p:nvPr/>
          </p:nvGrpSpPr>
          <p:grpSpPr>
            <a:xfrm>
              <a:off x="566405" y="929028"/>
              <a:ext cx="216204" cy="229260"/>
              <a:chOff x="566405" y="929028"/>
              <a:chExt cx="620322" cy="503816"/>
            </a:xfrm>
          </p:grpSpPr>
          <p:sp>
            <p:nvSpPr>
              <p:cNvPr id="160" name="円柱 159">
                <a:extLst>
                  <a:ext uri="{FF2B5EF4-FFF2-40B4-BE49-F238E27FC236}">
                    <a16:creationId xmlns:a16="http://schemas.microsoft.com/office/drawing/2014/main" id="{26B998CA-0BE8-4A4D-8F04-B779FC8386D0}"/>
                  </a:ext>
                </a:extLst>
              </p:cNvPr>
              <p:cNvSpPr/>
              <p:nvPr/>
            </p:nvSpPr>
            <p:spPr>
              <a:xfrm>
                <a:off x="566405" y="1017629"/>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61" name="円柱 160">
                <a:extLst>
                  <a:ext uri="{FF2B5EF4-FFF2-40B4-BE49-F238E27FC236}">
                    <a16:creationId xmlns:a16="http://schemas.microsoft.com/office/drawing/2014/main" id="{8F368862-1D30-4D37-B13E-3BF17E85DB1D}"/>
                  </a:ext>
                </a:extLst>
              </p:cNvPr>
              <p:cNvSpPr/>
              <p:nvPr/>
            </p:nvSpPr>
            <p:spPr>
              <a:xfrm>
                <a:off x="566405" y="929028"/>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pic>
          <p:nvPicPr>
            <p:cNvPr id="156" name="グラフィックス 120" descr="社員証">
              <a:extLst>
                <a:ext uri="{FF2B5EF4-FFF2-40B4-BE49-F238E27FC236}">
                  <a16:creationId xmlns:a16="http://schemas.microsoft.com/office/drawing/2014/main" id="{0AABEE57-C939-4330-9074-BA1B495EDB25}"/>
                </a:ext>
              </a:extLst>
            </p:cNvPr>
            <p:cNvPicPr>
              <a:picLocks noChangeAspect="1"/>
            </p:cNvPicPr>
            <p:nvPr/>
          </p:nvPicPr>
          <p:blipFill>
            <a:blip r:embed="rId22">
              <a:extLst>
                <a:ext uri="{96DAC541-7B7A-43D3-8B79-37D633B846F1}">
                  <asvg:svgBlip xmlns:asvg="http://schemas.microsoft.com/office/drawing/2016/SVG/main" r:embed="rId28"/>
                </a:ext>
              </a:extLst>
            </a:blip>
            <a:stretch>
              <a:fillRect/>
            </a:stretch>
          </p:blipFill>
          <p:spPr>
            <a:xfrm>
              <a:off x="186935" y="874619"/>
              <a:ext cx="279557" cy="279557"/>
            </a:xfrm>
            <a:prstGeom prst="rect">
              <a:avLst/>
            </a:prstGeom>
          </p:spPr>
        </p:pic>
        <p:grpSp>
          <p:nvGrpSpPr>
            <p:cNvPr id="157" name="グループ化 156">
              <a:extLst>
                <a:ext uri="{FF2B5EF4-FFF2-40B4-BE49-F238E27FC236}">
                  <a16:creationId xmlns:a16="http://schemas.microsoft.com/office/drawing/2014/main" id="{8686033F-88D4-408E-9420-12EE9ADFB240}"/>
                </a:ext>
              </a:extLst>
            </p:cNvPr>
            <p:cNvGrpSpPr/>
            <p:nvPr/>
          </p:nvGrpSpPr>
          <p:grpSpPr>
            <a:xfrm>
              <a:off x="1038210" y="925525"/>
              <a:ext cx="216204" cy="237202"/>
              <a:chOff x="1038210" y="925525"/>
              <a:chExt cx="309252" cy="230833"/>
            </a:xfrm>
          </p:grpSpPr>
          <p:sp>
            <p:nvSpPr>
              <p:cNvPr id="158" name="円柱 157">
                <a:extLst>
                  <a:ext uri="{FF2B5EF4-FFF2-40B4-BE49-F238E27FC236}">
                    <a16:creationId xmlns:a16="http://schemas.microsoft.com/office/drawing/2014/main" id="{ECD68101-8E8C-473D-89AB-9F2B048F7027}"/>
                  </a:ext>
                </a:extLst>
              </p:cNvPr>
              <p:cNvSpPr/>
              <p:nvPr/>
            </p:nvSpPr>
            <p:spPr>
              <a:xfrm>
                <a:off x="1038210" y="966119"/>
                <a:ext cx="309252" cy="19023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159" name="円柱 158">
                <a:extLst>
                  <a:ext uri="{FF2B5EF4-FFF2-40B4-BE49-F238E27FC236}">
                    <a16:creationId xmlns:a16="http://schemas.microsoft.com/office/drawing/2014/main" id="{3B8967F7-20E5-4962-BC33-412A075F1F67}"/>
                  </a:ext>
                </a:extLst>
              </p:cNvPr>
              <p:cNvSpPr/>
              <p:nvPr/>
            </p:nvSpPr>
            <p:spPr>
              <a:xfrm>
                <a:off x="1038210" y="925525"/>
                <a:ext cx="309252" cy="81188"/>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grpSp>
      <p:sp>
        <p:nvSpPr>
          <p:cNvPr id="162" name="正方形/長方形 161">
            <a:extLst>
              <a:ext uri="{FF2B5EF4-FFF2-40B4-BE49-F238E27FC236}">
                <a16:creationId xmlns:a16="http://schemas.microsoft.com/office/drawing/2014/main" id="{5199BBD7-776F-4C87-AF71-997515FD6C8E}"/>
              </a:ext>
            </a:extLst>
          </p:cNvPr>
          <p:cNvSpPr/>
          <p:nvPr/>
        </p:nvSpPr>
        <p:spPr>
          <a:xfrm>
            <a:off x="7286398" y="4814270"/>
            <a:ext cx="1009805" cy="2667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a:t>PDS</a:t>
            </a:r>
            <a:r>
              <a:rPr lang="ja-JP" altLang="en-US" sz="900"/>
              <a:t>の利用するストレージ</a:t>
            </a:r>
          </a:p>
        </p:txBody>
      </p:sp>
      <p:pic>
        <p:nvPicPr>
          <p:cNvPr id="163" name="グラフィックス 84" descr="箱">
            <a:extLst>
              <a:ext uri="{FF2B5EF4-FFF2-40B4-BE49-F238E27FC236}">
                <a16:creationId xmlns:a16="http://schemas.microsoft.com/office/drawing/2014/main" id="{EB8C1B7C-BC05-4355-BD56-D2F0AB53468A}"/>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8378645" y="5085507"/>
            <a:ext cx="502920" cy="502920"/>
          </a:xfrm>
          <a:prstGeom prst="rect">
            <a:avLst/>
          </a:prstGeom>
        </p:spPr>
      </p:pic>
      <p:pic>
        <p:nvPicPr>
          <p:cNvPr id="164" name="グラフィックス 112">
            <a:extLst>
              <a:ext uri="{FF2B5EF4-FFF2-40B4-BE49-F238E27FC236}">
                <a16:creationId xmlns:a16="http://schemas.microsoft.com/office/drawing/2014/main" id="{F1AF3F37-6F39-487D-81D9-75246317E381}"/>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6185135" y="5888272"/>
            <a:ext cx="692784" cy="685799"/>
          </a:xfrm>
          <a:prstGeom prst="rect">
            <a:avLst/>
          </a:prstGeom>
        </p:spPr>
      </p:pic>
      <p:pic>
        <p:nvPicPr>
          <p:cNvPr id="165" name="グラフィックス 36" descr="開いたフォルダー">
            <a:extLst>
              <a:ext uri="{FF2B5EF4-FFF2-40B4-BE49-F238E27FC236}">
                <a16:creationId xmlns:a16="http://schemas.microsoft.com/office/drawing/2014/main" id="{C5B1E839-5C9E-4FFB-811E-26784C5BD296}"/>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100327" y="4798436"/>
            <a:ext cx="1096567" cy="976630"/>
          </a:xfrm>
          <a:prstGeom prst="rect">
            <a:avLst/>
          </a:prstGeom>
        </p:spPr>
      </p:pic>
      <p:sp>
        <p:nvSpPr>
          <p:cNvPr id="166" name="正方形/長方形 165">
            <a:extLst>
              <a:ext uri="{FF2B5EF4-FFF2-40B4-BE49-F238E27FC236}">
                <a16:creationId xmlns:a16="http://schemas.microsoft.com/office/drawing/2014/main" id="{206F00ED-F3EF-4EA4-BB6B-8409CB6F8C53}"/>
              </a:ext>
            </a:extLst>
          </p:cNvPr>
          <p:cNvSpPr/>
          <p:nvPr/>
        </p:nvSpPr>
        <p:spPr>
          <a:xfrm>
            <a:off x="6145389" y="5745428"/>
            <a:ext cx="851624" cy="2667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t>サイネージ</a:t>
            </a:r>
          </a:p>
        </p:txBody>
      </p:sp>
      <p:sp>
        <p:nvSpPr>
          <p:cNvPr id="167" name="正方形/長方形 166">
            <a:extLst>
              <a:ext uri="{FF2B5EF4-FFF2-40B4-BE49-F238E27FC236}">
                <a16:creationId xmlns:a16="http://schemas.microsoft.com/office/drawing/2014/main" id="{9E6AE78D-B5E2-461F-9444-B14E64BFAAC0}"/>
              </a:ext>
            </a:extLst>
          </p:cNvPr>
          <p:cNvSpPr/>
          <p:nvPr/>
        </p:nvSpPr>
        <p:spPr>
          <a:xfrm>
            <a:off x="8413510" y="4884850"/>
            <a:ext cx="851624" cy="2667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t>物品</a:t>
            </a:r>
          </a:p>
        </p:txBody>
      </p:sp>
      <p:sp>
        <p:nvSpPr>
          <p:cNvPr id="168" name="正方形/長方形 167">
            <a:extLst>
              <a:ext uri="{FF2B5EF4-FFF2-40B4-BE49-F238E27FC236}">
                <a16:creationId xmlns:a16="http://schemas.microsoft.com/office/drawing/2014/main" id="{6087A193-3182-428C-8813-E8F1D1087731}"/>
              </a:ext>
            </a:extLst>
          </p:cNvPr>
          <p:cNvSpPr/>
          <p:nvPr/>
        </p:nvSpPr>
        <p:spPr>
          <a:xfrm>
            <a:off x="6156880" y="4787466"/>
            <a:ext cx="851624" cy="2667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t>ストレージ</a:t>
            </a:r>
          </a:p>
        </p:txBody>
      </p:sp>
      <p:sp>
        <p:nvSpPr>
          <p:cNvPr id="169" name="正方形/長方形 168">
            <a:extLst>
              <a:ext uri="{FF2B5EF4-FFF2-40B4-BE49-F238E27FC236}">
                <a16:creationId xmlns:a16="http://schemas.microsoft.com/office/drawing/2014/main" id="{1487EEDE-A307-4C88-A83F-060E50563AFD}"/>
              </a:ext>
            </a:extLst>
          </p:cNvPr>
          <p:cNvSpPr/>
          <p:nvPr/>
        </p:nvSpPr>
        <p:spPr>
          <a:xfrm>
            <a:off x="5988472" y="1099153"/>
            <a:ext cx="3017913" cy="5563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0" name="グラフィックス 169" descr="クラウド コンピューティング">
            <a:extLst>
              <a:ext uri="{FF2B5EF4-FFF2-40B4-BE49-F238E27FC236}">
                <a16:creationId xmlns:a16="http://schemas.microsoft.com/office/drawing/2014/main" id="{539318B6-60EB-4561-AAEF-53CEE15BC999}"/>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8098481" y="3763473"/>
            <a:ext cx="564674" cy="564674"/>
          </a:xfrm>
          <a:prstGeom prst="rect">
            <a:avLst/>
          </a:prstGeom>
        </p:spPr>
      </p:pic>
      <p:sp>
        <p:nvSpPr>
          <p:cNvPr id="171" name="正方形/長方形 170">
            <a:extLst>
              <a:ext uri="{FF2B5EF4-FFF2-40B4-BE49-F238E27FC236}">
                <a16:creationId xmlns:a16="http://schemas.microsoft.com/office/drawing/2014/main" id="{40E60097-94BF-4A95-9731-12F51C72FA18}"/>
              </a:ext>
            </a:extLst>
          </p:cNvPr>
          <p:cNvSpPr/>
          <p:nvPr/>
        </p:nvSpPr>
        <p:spPr>
          <a:xfrm>
            <a:off x="7748108" y="3532077"/>
            <a:ext cx="1301034" cy="25793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t>サービスプロバイダ</a:t>
            </a:r>
          </a:p>
        </p:txBody>
      </p:sp>
    </p:spTree>
    <p:extLst>
      <p:ext uri="{BB962C8B-B14F-4D97-AF65-F5344CB8AC3E}">
        <p14:creationId xmlns:p14="http://schemas.microsoft.com/office/powerpoint/2010/main" val="411807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2A891-467E-49AB-B811-359F1CA313DE}"/>
              </a:ext>
            </a:extLst>
          </p:cNvPr>
          <p:cNvSpPr>
            <a:spLocks noGrp="1"/>
          </p:cNvSpPr>
          <p:nvPr>
            <p:ph type="title"/>
          </p:nvPr>
        </p:nvSpPr>
        <p:spPr/>
        <p:txBody>
          <a:bodyPr/>
          <a:lstStyle/>
          <a:p>
            <a:r>
              <a:rPr kumimoji="1" lang="ja-JP" altLang="en-US"/>
              <a:t>アイコン集</a:t>
            </a:r>
          </a:p>
        </p:txBody>
      </p:sp>
      <p:sp>
        <p:nvSpPr>
          <p:cNvPr id="4" name="スライド番号プレースホルダー 3">
            <a:extLst>
              <a:ext uri="{FF2B5EF4-FFF2-40B4-BE49-F238E27FC236}">
                <a16:creationId xmlns:a16="http://schemas.microsoft.com/office/drawing/2014/main" id="{4644D7CC-71CB-4FA5-80E4-87952292C642}"/>
              </a:ext>
            </a:extLst>
          </p:cNvPr>
          <p:cNvSpPr>
            <a:spLocks noGrp="1"/>
          </p:cNvSpPr>
          <p:nvPr>
            <p:ph type="sldNum" sz="quarter" idx="12"/>
          </p:nvPr>
        </p:nvSpPr>
        <p:spPr/>
        <p:txBody>
          <a:bodyPr/>
          <a:lstStyle/>
          <a:p>
            <a:fld id="{A6F093FB-283C-4942-8FB9-6751A9D2A87D}" type="slidenum">
              <a:rPr kumimoji="1" lang="ja-JP" altLang="en-US" smtClean="0"/>
              <a:pPr/>
              <a:t>11</a:t>
            </a:fld>
            <a:endParaRPr kumimoji="1" lang="ja-JP" altLang="en-US"/>
          </a:p>
        </p:txBody>
      </p:sp>
      <p:grpSp>
        <p:nvGrpSpPr>
          <p:cNvPr id="5" name="グループ化 4">
            <a:extLst>
              <a:ext uri="{FF2B5EF4-FFF2-40B4-BE49-F238E27FC236}">
                <a16:creationId xmlns:a16="http://schemas.microsoft.com/office/drawing/2014/main" id="{47B4DB89-0EA8-4A87-B461-1A8DE4A2DF07}"/>
              </a:ext>
            </a:extLst>
          </p:cNvPr>
          <p:cNvGrpSpPr/>
          <p:nvPr/>
        </p:nvGrpSpPr>
        <p:grpSpPr>
          <a:xfrm>
            <a:off x="1097014" y="1079094"/>
            <a:ext cx="546099" cy="386646"/>
            <a:chOff x="0" y="0"/>
            <a:chExt cx="525097" cy="576812"/>
          </a:xfrm>
        </p:grpSpPr>
        <p:pic>
          <p:nvPicPr>
            <p:cNvPr id="6" name="グラフィックス 24" descr="ドキュメント">
              <a:extLst>
                <a:ext uri="{FF2B5EF4-FFF2-40B4-BE49-F238E27FC236}">
                  <a16:creationId xmlns:a16="http://schemas.microsoft.com/office/drawing/2014/main" id="{F3051716-7050-4E9D-A5D8-811982602C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8430"/>
              <a:ext cx="441659" cy="448382"/>
            </a:xfrm>
            <a:prstGeom prst="rect">
              <a:avLst/>
            </a:prstGeom>
          </p:spPr>
        </p:pic>
        <p:pic>
          <p:nvPicPr>
            <p:cNvPr id="7" name="コンテンツ プレースホルダー 9" descr="鉛筆">
              <a:extLst>
                <a:ext uri="{FF2B5EF4-FFF2-40B4-BE49-F238E27FC236}">
                  <a16:creationId xmlns:a16="http://schemas.microsoft.com/office/drawing/2014/main" id="{365B8509-C76B-469D-867C-EBC7850F26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6743" y="0"/>
              <a:ext cx="338354" cy="346821"/>
            </a:xfrm>
            <a:prstGeom prst="rect">
              <a:avLst/>
            </a:prstGeom>
          </p:spPr>
        </p:pic>
      </p:grpSp>
      <p:grpSp>
        <p:nvGrpSpPr>
          <p:cNvPr id="15" name="グループ化 14">
            <a:extLst>
              <a:ext uri="{FF2B5EF4-FFF2-40B4-BE49-F238E27FC236}">
                <a16:creationId xmlns:a16="http://schemas.microsoft.com/office/drawing/2014/main" id="{1F1D6F1E-68F8-405F-845F-A45DEF10C025}"/>
              </a:ext>
            </a:extLst>
          </p:cNvPr>
          <p:cNvGrpSpPr/>
          <p:nvPr/>
        </p:nvGrpSpPr>
        <p:grpSpPr>
          <a:xfrm>
            <a:off x="1108443" y="1527857"/>
            <a:ext cx="2327275" cy="708660"/>
            <a:chOff x="3408362" y="3074670"/>
            <a:chExt cx="2327275" cy="708660"/>
          </a:xfrm>
        </p:grpSpPr>
        <p:pic>
          <p:nvPicPr>
            <p:cNvPr id="8" name="グラフィックス 24" descr="ドキュメント">
              <a:extLst>
                <a:ext uri="{FF2B5EF4-FFF2-40B4-BE49-F238E27FC236}">
                  <a16:creationId xmlns:a16="http://schemas.microsoft.com/office/drawing/2014/main" id="{9A06D22B-EA45-470D-98E0-2BEB442D92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08362" y="3199242"/>
              <a:ext cx="444834" cy="445207"/>
            </a:xfrm>
            <a:prstGeom prst="rect">
              <a:avLst/>
            </a:prstGeom>
          </p:spPr>
        </p:pic>
        <p:pic>
          <p:nvPicPr>
            <p:cNvPr id="9" name="グラフィックス 94" descr="ダウンロード">
              <a:extLst>
                <a:ext uri="{FF2B5EF4-FFF2-40B4-BE49-F238E27FC236}">
                  <a16:creationId xmlns:a16="http://schemas.microsoft.com/office/drawing/2014/main" id="{C61BE2EE-EEBF-450F-961F-6F508C498E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93912" y="3155104"/>
              <a:ext cx="466368" cy="466368"/>
            </a:xfrm>
            <a:prstGeom prst="rect">
              <a:avLst/>
            </a:prstGeom>
          </p:spPr>
        </p:pic>
        <p:pic>
          <p:nvPicPr>
            <p:cNvPr id="10" name="グラフィックス 90" descr="線矢印: 直線">
              <a:extLst>
                <a:ext uri="{FF2B5EF4-FFF2-40B4-BE49-F238E27FC236}">
                  <a16:creationId xmlns:a16="http://schemas.microsoft.com/office/drawing/2014/main" id="{8C29FA95-1F59-48AC-A960-5B37A0A0DB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flipV="1">
              <a:off x="4424362" y="3255646"/>
              <a:ext cx="319634" cy="335179"/>
            </a:xfrm>
            <a:prstGeom prst="rect">
              <a:avLst/>
            </a:prstGeom>
          </p:spPr>
        </p:pic>
        <p:pic>
          <p:nvPicPr>
            <p:cNvPr id="11" name="グラフィックス 39" descr="開いたフォルダー">
              <a:extLst>
                <a:ext uri="{FF2B5EF4-FFF2-40B4-BE49-F238E27FC236}">
                  <a16:creationId xmlns:a16="http://schemas.microsoft.com/office/drawing/2014/main" id="{9DFCC324-11AB-4E32-8C29-E1FFE6036F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10137" y="3074670"/>
              <a:ext cx="825500" cy="708660"/>
            </a:xfrm>
            <a:prstGeom prst="rect">
              <a:avLst/>
            </a:prstGeom>
          </p:spPr>
        </p:pic>
        <p:grpSp>
          <p:nvGrpSpPr>
            <p:cNvPr id="12" name="グループ化 11">
              <a:extLst>
                <a:ext uri="{FF2B5EF4-FFF2-40B4-BE49-F238E27FC236}">
                  <a16:creationId xmlns:a16="http://schemas.microsoft.com/office/drawing/2014/main" id="{92A9B640-F786-422D-BF19-4D90AA729543}"/>
                </a:ext>
              </a:extLst>
            </p:cNvPr>
            <p:cNvGrpSpPr/>
            <p:nvPr/>
          </p:nvGrpSpPr>
          <p:grpSpPr>
            <a:xfrm>
              <a:off x="5030152" y="3333750"/>
              <a:ext cx="274320" cy="266701"/>
              <a:chOff x="1621790" y="259080"/>
              <a:chExt cx="620322" cy="503816"/>
            </a:xfrm>
          </p:grpSpPr>
          <p:sp>
            <p:nvSpPr>
              <p:cNvPr id="13" name="円柱 12">
                <a:extLst>
                  <a:ext uri="{FF2B5EF4-FFF2-40B4-BE49-F238E27FC236}">
                    <a16:creationId xmlns:a16="http://schemas.microsoft.com/office/drawing/2014/main" id="{FB3ABAFC-6446-47AC-8E77-132DB87450A3}"/>
                  </a:ext>
                </a:extLst>
              </p:cNvPr>
              <p:cNvSpPr/>
              <p:nvPr/>
            </p:nvSpPr>
            <p:spPr>
              <a:xfrm>
                <a:off x="1621790" y="347681"/>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14" name="円柱 13">
                <a:extLst>
                  <a:ext uri="{FF2B5EF4-FFF2-40B4-BE49-F238E27FC236}">
                    <a16:creationId xmlns:a16="http://schemas.microsoft.com/office/drawing/2014/main" id="{68C14FAB-F78D-4BEC-9EC1-1B6FECCF015E}"/>
                  </a:ext>
                </a:extLst>
              </p:cNvPr>
              <p:cNvSpPr/>
              <p:nvPr/>
            </p:nvSpPr>
            <p:spPr>
              <a:xfrm>
                <a:off x="1621790" y="259080"/>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grpSp>
      <p:grpSp>
        <p:nvGrpSpPr>
          <p:cNvPr id="23" name="グループ化 22">
            <a:extLst>
              <a:ext uri="{FF2B5EF4-FFF2-40B4-BE49-F238E27FC236}">
                <a16:creationId xmlns:a16="http://schemas.microsoft.com/office/drawing/2014/main" id="{E0D0462D-3621-4DEC-BDC1-33891C21CCD1}"/>
              </a:ext>
            </a:extLst>
          </p:cNvPr>
          <p:cNvGrpSpPr/>
          <p:nvPr/>
        </p:nvGrpSpPr>
        <p:grpSpPr>
          <a:xfrm>
            <a:off x="1147178" y="2355215"/>
            <a:ext cx="2288540" cy="723900"/>
            <a:chOff x="3427730" y="3067050"/>
            <a:chExt cx="2288540" cy="723900"/>
          </a:xfrm>
        </p:grpSpPr>
        <p:pic>
          <p:nvPicPr>
            <p:cNvPr id="16" name="グラフィックス 5" descr="更新">
              <a:extLst>
                <a:ext uri="{FF2B5EF4-FFF2-40B4-BE49-F238E27FC236}">
                  <a16:creationId xmlns:a16="http://schemas.microsoft.com/office/drawing/2014/main" id="{06DCB9F1-D539-44C0-9ED2-EADEBE86D93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53955" y="3209925"/>
              <a:ext cx="447815" cy="466230"/>
            </a:xfrm>
            <a:prstGeom prst="rect">
              <a:avLst/>
            </a:prstGeom>
          </p:spPr>
        </p:pic>
        <p:pic>
          <p:nvPicPr>
            <p:cNvPr id="17" name="グラフィックス 7" descr="戻る">
              <a:extLst>
                <a:ext uri="{FF2B5EF4-FFF2-40B4-BE49-F238E27FC236}">
                  <a16:creationId xmlns:a16="http://schemas.microsoft.com/office/drawing/2014/main" id="{58CC402A-2487-4A07-B858-A394262809E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27730" y="3152775"/>
              <a:ext cx="495935" cy="482600"/>
            </a:xfrm>
            <a:prstGeom prst="rect">
              <a:avLst/>
            </a:prstGeom>
          </p:spPr>
        </p:pic>
        <p:pic>
          <p:nvPicPr>
            <p:cNvPr id="18" name="グラフィックス 90" descr="線矢印: 直線">
              <a:extLst>
                <a:ext uri="{FF2B5EF4-FFF2-40B4-BE49-F238E27FC236}">
                  <a16:creationId xmlns:a16="http://schemas.microsoft.com/office/drawing/2014/main" id="{75984917-9CFF-4765-958A-DCE476BF8F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flipV="1">
              <a:off x="4446905" y="3248025"/>
              <a:ext cx="319634" cy="335179"/>
            </a:xfrm>
            <a:prstGeom prst="rect">
              <a:avLst/>
            </a:prstGeom>
          </p:spPr>
        </p:pic>
        <p:pic>
          <p:nvPicPr>
            <p:cNvPr id="19" name="グラフィックス 39" descr="開いたフォルダー">
              <a:extLst>
                <a:ext uri="{FF2B5EF4-FFF2-40B4-BE49-F238E27FC236}">
                  <a16:creationId xmlns:a16="http://schemas.microsoft.com/office/drawing/2014/main" id="{9479E688-04DC-4B28-B4DE-49243849E2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94580" y="3067050"/>
              <a:ext cx="821690" cy="723900"/>
            </a:xfrm>
            <a:prstGeom prst="rect">
              <a:avLst/>
            </a:prstGeom>
          </p:spPr>
        </p:pic>
        <p:grpSp>
          <p:nvGrpSpPr>
            <p:cNvPr id="20" name="グループ化 19">
              <a:extLst>
                <a:ext uri="{FF2B5EF4-FFF2-40B4-BE49-F238E27FC236}">
                  <a16:creationId xmlns:a16="http://schemas.microsoft.com/office/drawing/2014/main" id="{72CBD664-F372-4F46-B661-DDF924877D70}"/>
                </a:ext>
              </a:extLst>
            </p:cNvPr>
            <p:cNvGrpSpPr/>
            <p:nvPr/>
          </p:nvGrpSpPr>
          <p:grpSpPr>
            <a:xfrm>
              <a:off x="5008880" y="3337560"/>
              <a:ext cx="274320" cy="266701"/>
              <a:chOff x="1581150" y="270510"/>
              <a:chExt cx="620322" cy="503816"/>
            </a:xfrm>
          </p:grpSpPr>
          <p:sp>
            <p:nvSpPr>
              <p:cNvPr id="21" name="円柱 20">
                <a:extLst>
                  <a:ext uri="{FF2B5EF4-FFF2-40B4-BE49-F238E27FC236}">
                    <a16:creationId xmlns:a16="http://schemas.microsoft.com/office/drawing/2014/main" id="{5F6464BF-F70F-49DF-9255-6F7D18DCDC5D}"/>
                  </a:ext>
                </a:extLst>
              </p:cNvPr>
              <p:cNvSpPr/>
              <p:nvPr/>
            </p:nvSpPr>
            <p:spPr>
              <a:xfrm>
                <a:off x="1581150" y="359111"/>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22" name="円柱 21">
                <a:extLst>
                  <a:ext uri="{FF2B5EF4-FFF2-40B4-BE49-F238E27FC236}">
                    <a16:creationId xmlns:a16="http://schemas.microsoft.com/office/drawing/2014/main" id="{CC49F9F1-1066-4AE5-837C-CEE69D01E1D4}"/>
                  </a:ext>
                </a:extLst>
              </p:cNvPr>
              <p:cNvSpPr/>
              <p:nvPr/>
            </p:nvSpPr>
            <p:spPr>
              <a:xfrm>
                <a:off x="1581150" y="270510"/>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grpSp>
      <p:grpSp>
        <p:nvGrpSpPr>
          <p:cNvPr id="30" name="グループ化 29">
            <a:extLst>
              <a:ext uri="{FF2B5EF4-FFF2-40B4-BE49-F238E27FC236}">
                <a16:creationId xmlns:a16="http://schemas.microsoft.com/office/drawing/2014/main" id="{C95F1420-C52F-4685-984B-9A4CC5778F57}"/>
              </a:ext>
            </a:extLst>
          </p:cNvPr>
          <p:cNvGrpSpPr/>
          <p:nvPr/>
        </p:nvGrpSpPr>
        <p:grpSpPr>
          <a:xfrm>
            <a:off x="1302655" y="3194050"/>
            <a:ext cx="2142701" cy="702945"/>
            <a:chOff x="918189" y="3630100"/>
            <a:chExt cx="2142701" cy="702945"/>
          </a:xfrm>
        </p:grpSpPr>
        <p:pic>
          <p:nvPicPr>
            <p:cNvPr id="24" name="グラフィックス 107" descr="繰り返し">
              <a:extLst>
                <a:ext uri="{FF2B5EF4-FFF2-40B4-BE49-F238E27FC236}">
                  <a16:creationId xmlns:a16="http://schemas.microsoft.com/office/drawing/2014/main" id="{E884A92B-A673-49F8-A618-114AD23A340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8189" y="3805783"/>
              <a:ext cx="441659" cy="441659"/>
            </a:xfrm>
            <a:prstGeom prst="rect">
              <a:avLst/>
            </a:prstGeom>
          </p:spPr>
        </p:pic>
        <p:pic>
          <p:nvPicPr>
            <p:cNvPr id="25" name="グラフィックス 64" descr="線矢印: 直線">
              <a:extLst>
                <a:ext uri="{FF2B5EF4-FFF2-40B4-BE49-F238E27FC236}">
                  <a16:creationId xmlns:a16="http://schemas.microsoft.com/office/drawing/2014/main" id="{6BF7B9DB-BC49-4B53-91E1-AB66C1A32C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flipV="1">
              <a:off x="1569230" y="3821298"/>
              <a:ext cx="338354" cy="335179"/>
            </a:xfrm>
            <a:prstGeom prst="rect">
              <a:avLst/>
            </a:prstGeom>
          </p:spPr>
        </p:pic>
        <p:pic>
          <p:nvPicPr>
            <p:cNvPr id="26" name="グラフィックス 39" descr="開いたフォルダー">
              <a:extLst>
                <a:ext uri="{FF2B5EF4-FFF2-40B4-BE49-F238E27FC236}">
                  <a16:creationId xmlns:a16="http://schemas.microsoft.com/office/drawing/2014/main" id="{61FDDC51-37D3-4C00-B2FD-B0ABAC466A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22055" y="3630100"/>
              <a:ext cx="838835" cy="702945"/>
            </a:xfrm>
            <a:prstGeom prst="rect">
              <a:avLst/>
            </a:prstGeom>
          </p:spPr>
        </p:pic>
        <p:grpSp>
          <p:nvGrpSpPr>
            <p:cNvPr id="27" name="グループ化 26">
              <a:extLst>
                <a:ext uri="{FF2B5EF4-FFF2-40B4-BE49-F238E27FC236}">
                  <a16:creationId xmlns:a16="http://schemas.microsoft.com/office/drawing/2014/main" id="{B42494CC-024B-493F-9886-B4D134CF9370}"/>
                </a:ext>
              </a:extLst>
            </p:cNvPr>
            <p:cNvGrpSpPr/>
            <p:nvPr/>
          </p:nvGrpSpPr>
          <p:grpSpPr>
            <a:xfrm>
              <a:off x="2347785" y="3889180"/>
              <a:ext cx="274320" cy="266701"/>
              <a:chOff x="1429596" y="259080"/>
              <a:chExt cx="620322" cy="503816"/>
            </a:xfrm>
          </p:grpSpPr>
          <p:sp>
            <p:nvSpPr>
              <p:cNvPr id="28" name="円柱 27">
                <a:extLst>
                  <a:ext uri="{FF2B5EF4-FFF2-40B4-BE49-F238E27FC236}">
                    <a16:creationId xmlns:a16="http://schemas.microsoft.com/office/drawing/2014/main" id="{14CB3B99-ECBC-4467-A71D-EF6B35D49061}"/>
                  </a:ext>
                </a:extLst>
              </p:cNvPr>
              <p:cNvSpPr/>
              <p:nvPr/>
            </p:nvSpPr>
            <p:spPr>
              <a:xfrm>
                <a:off x="1429596" y="347681"/>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29" name="円柱 28">
                <a:extLst>
                  <a:ext uri="{FF2B5EF4-FFF2-40B4-BE49-F238E27FC236}">
                    <a16:creationId xmlns:a16="http://schemas.microsoft.com/office/drawing/2014/main" id="{9CDAED7D-48C5-4BF4-8C91-174834CDC893}"/>
                  </a:ext>
                </a:extLst>
              </p:cNvPr>
              <p:cNvSpPr/>
              <p:nvPr/>
            </p:nvSpPr>
            <p:spPr>
              <a:xfrm>
                <a:off x="1429596" y="259080"/>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grpSp>
      <p:grpSp>
        <p:nvGrpSpPr>
          <p:cNvPr id="37" name="グループ化 36">
            <a:extLst>
              <a:ext uri="{FF2B5EF4-FFF2-40B4-BE49-F238E27FC236}">
                <a16:creationId xmlns:a16="http://schemas.microsoft.com/office/drawing/2014/main" id="{74E05429-3E18-4CC8-B88F-BC630C5B9D10}"/>
              </a:ext>
            </a:extLst>
          </p:cNvPr>
          <p:cNvGrpSpPr/>
          <p:nvPr/>
        </p:nvGrpSpPr>
        <p:grpSpPr>
          <a:xfrm>
            <a:off x="1302655" y="4008633"/>
            <a:ext cx="2151662" cy="716280"/>
            <a:chOff x="3496169" y="3070860"/>
            <a:chExt cx="2151662" cy="716280"/>
          </a:xfrm>
        </p:grpSpPr>
        <p:pic>
          <p:nvPicPr>
            <p:cNvPr id="31" name="グラフィックス 63" descr="消しゴム">
              <a:extLst>
                <a:ext uri="{FF2B5EF4-FFF2-40B4-BE49-F238E27FC236}">
                  <a16:creationId xmlns:a16="http://schemas.microsoft.com/office/drawing/2014/main" id="{3278B17D-3B6F-4ACF-9DCE-6426D5496A0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496169" y="3173166"/>
              <a:ext cx="451558" cy="445208"/>
            </a:xfrm>
            <a:prstGeom prst="rect">
              <a:avLst/>
            </a:prstGeom>
          </p:spPr>
        </p:pic>
        <p:pic>
          <p:nvPicPr>
            <p:cNvPr id="32" name="グラフィックス 64" descr="線矢印: 直線">
              <a:extLst>
                <a:ext uri="{FF2B5EF4-FFF2-40B4-BE49-F238E27FC236}">
                  <a16:creationId xmlns:a16="http://schemas.microsoft.com/office/drawing/2014/main" id="{3583C770-CCCF-4730-BAB8-3B41F33906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flipV="1">
              <a:off x="4156382" y="3242672"/>
              <a:ext cx="338354" cy="335179"/>
            </a:xfrm>
            <a:prstGeom prst="rect">
              <a:avLst/>
            </a:prstGeom>
          </p:spPr>
        </p:pic>
        <p:pic>
          <p:nvPicPr>
            <p:cNvPr id="33" name="グラフィックス 39" descr="開いたフォルダー">
              <a:extLst>
                <a:ext uri="{FF2B5EF4-FFF2-40B4-BE49-F238E27FC236}">
                  <a16:creationId xmlns:a16="http://schemas.microsoft.com/office/drawing/2014/main" id="{401FE102-DF13-4437-8FB8-BC45B5909C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26141" y="3070860"/>
              <a:ext cx="821690" cy="716280"/>
            </a:xfrm>
            <a:prstGeom prst="rect">
              <a:avLst/>
            </a:prstGeom>
          </p:spPr>
        </p:pic>
        <p:grpSp>
          <p:nvGrpSpPr>
            <p:cNvPr id="34" name="グループ化 33">
              <a:extLst>
                <a:ext uri="{FF2B5EF4-FFF2-40B4-BE49-F238E27FC236}">
                  <a16:creationId xmlns:a16="http://schemas.microsoft.com/office/drawing/2014/main" id="{830D336D-F448-4888-87E7-C58FC641370C}"/>
                </a:ext>
              </a:extLst>
            </p:cNvPr>
            <p:cNvGrpSpPr/>
            <p:nvPr/>
          </p:nvGrpSpPr>
          <p:grpSpPr>
            <a:xfrm>
              <a:off x="4948061" y="3347085"/>
              <a:ext cx="274320" cy="266701"/>
              <a:chOff x="1451892" y="276225"/>
              <a:chExt cx="620322" cy="503816"/>
            </a:xfrm>
          </p:grpSpPr>
          <p:sp>
            <p:nvSpPr>
              <p:cNvPr id="35" name="円柱 34">
                <a:extLst>
                  <a:ext uri="{FF2B5EF4-FFF2-40B4-BE49-F238E27FC236}">
                    <a16:creationId xmlns:a16="http://schemas.microsoft.com/office/drawing/2014/main" id="{C21C2F62-FB50-4A09-A1EB-B6DACA2C7675}"/>
                  </a:ext>
                </a:extLst>
              </p:cNvPr>
              <p:cNvSpPr/>
              <p:nvPr/>
            </p:nvSpPr>
            <p:spPr>
              <a:xfrm>
                <a:off x="1451892" y="364826"/>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36" name="円柱 35">
                <a:extLst>
                  <a:ext uri="{FF2B5EF4-FFF2-40B4-BE49-F238E27FC236}">
                    <a16:creationId xmlns:a16="http://schemas.microsoft.com/office/drawing/2014/main" id="{4E0F0D2D-B80D-4A0B-9850-2D838216E712}"/>
                  </a:ext>
                </a:extLst>
              </p:cNvPr>
              <p:cNvSpPr/>
              <p:nvPr/>
            </p:nvSpPr>
            <p:spPr>
              <a:xfrm>
                <a:off x="1451892" y="276225"/>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grpSp>
      <p:grpSp>
        <p:nvGrpSpPr>
          <p:cNvPr id="47" name="グループ化 46">
            <a:extLst>
              <a:ext uri="{FF2B5EF4-FFF2-40B4-BE49-F238E27FC236}">
                <a16:creationId xmlns:a16="http://schemas.microsoft.com/office/drawing/2014/main" id="{A5A4D33E-3BAC-4CBC-B6C9-F07FB4191821}"/>
              </a:ext>
            </a:extLst>
          </p:cNvPr>
          <p:cNvGrpSpPr/>
          <p:nvPr/>
        </p:nvGrpSpPr>
        <p:grpSpPr>
          <a:xfrm>
            <a:off x="1290053" y="4887946"/>
            <a:ext cx="2149475" cy="723900"/>
            <a:chOff x="905587" y="5323996"/>
            <a:chExt cx="2149475" cy="723900"/>
          </a:xfrm>
        </p:grpSpPr>
        <p:pic>
          <p:nvPicPr>
            <p:cNvPr id="38" name="グラフィックス 60" descr="イーサネット">
              <a:extLst>
                <a:ext uri="{FF2B5EF4-FFF2-40B4-BE49-F238E27FC236}">
                  <a16:creationId xmlns:a16="http://schemas.microsoft.com/office/drawing/2014/main" id="{AC12852C-7AC3-45BD-A9C8-F1EB9B85916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646095" y="5388908"/>
              <a:ext cx="642864" cy="639689"/>
            </a:xfrm>
            <a:prstGeom prst="rect">
              <a:avLst/>
            </a:prstGeom>
          </p:spPr>
        </p:pic>
        <p:pic>
          <p:nvPicPr>
            <p:cNvPr id="39" name="グラフィックス 39" descr="開いたフォルダー">
              <a:extLst>
                <a:ext uri="{FF2B5EF4-FFF2-40B4-BE49-F238E27FC236}">
                  <a16:creationId xmlns:a16="http://schemas.microsoft.com/office/drawing/2014/main" id="{8B620264-B030-4F8A-BD42-4C4A1FE5FA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5587" y="5323996"/>
              <a:ext cx="838835" cy="723900"/>
            </a:xfrm>
            <a:prstGeom prst="rect">
              <a:avLst/>
            </a:prstGeom>
          </p:spPr>
        </p:pic>
        <p:pic>
          <p:nvPicPr>
            <p:cNvPr id="40" name="グラフィックス 39" descr="開いたフォルダー">
              <a:extLst>
                <a:ext uri="{FF2B5EF4-FFF2-40B4-BE49-F238E27FC236}">
                  <a16:creationId xmlns:a16="http://schemas.microsoft.com/office/drawing/2014/main" id="{E860145A-7460-4109-B385-FA92024676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29562" y="5323996"/>
              <a:ext cx="825500" cy="723900"/>
            </a:xfrm>
            <a:prstGeom prst="rect">
              <a:avLst/>
            </a:prstGeom>
          </p:spPr>
        </p:pic>
        <p:grpSp>
          <p:nvGrpSpPr>
            <p:cNvPr id="41" name="グループ化 40">
              <a:extLst>
                <a:ext uri="{FF2B5EF4-FFF2-40B4-BE49-F238E27FC236}">
                  <a16:creationId xmlns:a16="http://schemas.microsoft.com/office/drawing/2014/main" id="{5A958AC8-A724-4C57-9BE8-235FF50B01DE}"/>
                </a:ext>
              </a:extLst>
            </p:cNvPr>
            <p:cNvGrpSpPr/>
            <p:nvPr/>
          </p:nvGrpSpPr>
          <p:grpSpPr>
            <a:xfrm>
              <a:off x="1046557" y="5594506"/>
              <a:ext cx="274320" cy="266701"/>
              <a:chOff x="140970" y="270510"/>
              <a:chExt cx="620322" cy="503816"/>
            </a:xfrm>
          </p:grpSpPr>
          <p:sp>
            <p:nvSpPr>
              <p:cNvPr id="45" name="円柱 44">
                <a:extLst>
                  <a:ext uri="{FF2B5EF4-FFF2-40B4-BE49-F238E27FC236}">
                    <a16:creationId xmlns:a16="http://schemas.microsoft.com/office/drawing/2014/main" id="{070EA74A-13BB-41A5-BF66-09BE432E19C3}"/>
                  </a:ext>
                </a:extLst>
              </p:cNvPr>
              <p:cNvSpPr/>
              <p:nvPr/>
            </p:nvSpPr>
            <p:spPr>
              <a:xfrm>
                <a:off x="140970" y="359111"/>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46" name="円柱 45">
                <a:extLst>
                  <a:ext uri="{FF2B5EF4-FFF2-40B4-BE49-F238E27FC236}">
                    <a16:creationId xmlns:a16="http://schemas.microsoft.com/office/drawing/2014/main" id="{85CD65CD-6DD4-4977-8674-361B9F5E945A}"/>
                  </a:ext>
                </a:extLst>
              </p:cNvPr>
              <p:cNvSpPr/>
              <p:nvPr/>
            </p:nvSpPr>
            <p:spPr>
              <a:xfrm>
                <a:off x="140970" y="270510"/>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grpSp>
          <p:nvGrpSpPr>
            <p:cNvPr id="42" name="グループ化 41">
              <a:extLst>
                <a:ext uri="{FF2B5EF4-FFF2-40B4-BE49-F238E27FC236}">
                  <a16:creationId xmlns:a16="http://schemas.microsoft.com/office/drawing/2014/main" id="{77B624F6-F5AD-47A1-B82A-BE13F39FE3D6}"/>
                </a:ext>
              </a:extLst>
            </p:cNvPr>
            <p:cNvGrpSpPr/>
            <p:nvPr/>
          </p:nvGrpSpPr>
          <p:grpSpPr>
            <a:xfrm>
              <a:off x="2349577" y="5586886"/>
              <a:ext cx="274320" cy="266701"/>
              <a:chOff x="1443990" y="262890"/>
              <a:chExt cx="620322" cy="503816"/>
            </a:xfrm>
          </p:grpSpPr>
          <p:sp>
            <p:nvSpPr>
              <p:cNvPr id="43" name="円柱 42">
                <a:extLst>
                  <a:ext uri="{FF2B5EF4-FFF2-40B4-BE49-F238E27FC236}">
                    <a16:creationId xmlns:a16="http://schemas.microsoft.com/office/drawing/2014/main" id="{AF623FE1-2C7B-41A2-9677-C74E83B05906}"/>
                  </a:ext>
                </a:extLst>
              </p:cNvPr>
              <p:cNvSpPr/>
              <p:nvPr/>
            </p:nvSpPr>
            <p:spPr>
              <a:xfrm>
                <a:off x="1443990" y="351491"/>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44" name="円柱 43">
                <a:extLst>
                  <a:ext uri="{FF2B5EF4-FFF2-40B4-BE49-F238E27FC236}">
                    <a16:creationId xmlns:a16="http://schemas.microsoft.com/office/drawing/2014/main" id="{391898EC-2A78-4DB5-A2E1-6FE32B48FC7E}"/>
                  </a:ext>
                </a:extLst>
              </p:cNvPr>
              <p:cNvSpPr/>
              <p:nvPr/>
            </p:nvSpPr>
            <p:spPr>
              <a:xfrm>
                <a:off x="1443990" y="262890"/>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grpSp>
      <p:grpSp>
        <p:nvGrpSpPr>
          <p:cNvPr id="54" name="グループ化 53">
            <a:extLst>
              <a:ext uri="{FF2B5EF4-FFF2-40B4-BE49-F238E27FC236}">
                <a16:creationId xmlns:a16="http://schemas.microsoft.com/office/drawing/2014/main" id="{DB84D85C-ACCE-4305-A1C6-FA60BFA53D8C}"/>
              </a:ext>
            </a:extLst>
          </p:cNvPr>
          <p:cNvGrpSpPr/>
          <p:nvPr/>
        </p:nvGrpSpPr>
        <p:grpSpPr>
          <a:xfrm>
            <a:off x="1144684" y="5735018"/>
            <a:ext cx="2362969" cy="735330"/>
            <a:chOff x="3390515" y="3061335"/>
            <a:chExt cx="2362969" cy="735330"/>
          </a:xfrm>
        </p:grpSpPr>
        <p:pic>
          <p:nvPicPr>
            <p:cNvPr id="48" name="グラフィックス 61" descr="拡大">
              <a:extLst>
                <a:ext uri="{FF2B5EF4-FFF2-40B4-BE49-F238E27FC236}">
                  <a16:creationId xmlns:a16="http://schemas.microsoft.com/office/drawing/2014/main" id="{CA9CBA45-1841-4BA9-B411-C6B1C7CB791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390515" y="3164057"/>
              <a:ext cx="457968" cy="457968"/>
            </a:xfrm>
            <a:prstGeom prst="rect">
              <a:avLst/>
            </a:prstGeom>
          </p:spPr>
        </p:pic>
        <p:pic>
          <p:nvPicPr>
            <p:cNvPr id="49" name="グラフィックス 62" descr="線矢印: 水平方向の U ターン">
              <a:extLst>
                <a:ext uri="{FF2B5EF4-FFF2-40B4-BE49-F238E27FC236}">
                  <a16:creationId xmlns:a16="http://schemas.microsoft.com/office/drawing/2014/main" id="{F7260ECE-9D2B-4A7A-AC78-DDBB4CFE241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969022" y="3061335"/>
              <a:ext cx="642863" cy="639688"/>
            </a:xfrm>
            <a:prstGeom prst="rect">
              <a:avLst/>
            </a:prstGeom>
          </p:spPr>
        </p:pic>
        <p:pic>
          <p:nvPicPr>
            <p:cNvPr id="50" name="グラフィックス 39" descr="開いたフォルダー">
              <a:extLst>
                <a:ext uri="{FF2B5EF4-FFF2-40B4-BE49-F238E27FC236}">
                  <a16:creationId xmlns:a16="http://schemas.microsoft.com/office/drawing/2014/main" id="{40897238-834F-47F2-A4F5-05A6F980AA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14649" y="3080385"/>
              <a:ext cx="838835" cy="716280"/>
            </a:xfrm>
            <a:prstGeom prst="rect">
              <a:avLst/>
            </a:prstGeom>
          </p:spPr>
        </p:pic>
        <p:grpSp>
          <p:nvGrpSpPr>
            <p:cNvPr id="51" name="グループ化 50">
              <a:extLst>
                <a:ext uri="{FF2B5EF4-FFF2-40B4-BE49-F238E27FC236}">
                  <a16:creationId xmlns:a16="http://schemas.microsoft.com/office/drawing/2014/main" id="{2737E8BE-A3D8-4183-8751-A3DD5B8AD197}"/>
                </a:ext>
              </a:extLst>
            </p:cNvPr>
            <p:cNvGrpSpPr/>
            <p:nvPr/>
          </p:nvGrpSpPr>
          <p:grpSpPr>
            <a:xfrm>
              <a:off x="5055619" y="3356610"/>
              <a:ext cx="274320" cy="266701"/>
              <a:chOff x="1665104" y="295275"/>
              <a:chExt cx="620322" cy="503816"/>
            </a:xfrm>
          </p:grpSpPr>
          <p:sp>
            <p:nvSpPr>
              <p:cNvPr id="52" name="円柱 51">
                <a:extLst>
                  <a:ext uri="{FF2B5EF4-FFF2-40B4-BE49-F238E27FC236}">
                    <a16:creationId xmlns:a16="http://schemas.microsoft.com/office/drawing/2014/main" id="{341CFD3F-367D-4938-B04E-573AB51601CD}"/>
                  </a:ext>
                </a:extLst>
              </p:cNvPr>
              <p:cNvSpPr/>
              <p:nvPr/>
            </p:nvSpPr>
            <p:spPr>
              <a:xfrm>
                <a:off x="1665104" y="383876"/>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53" name="円柱 52">
                <a:extLst>
                  <a:ext uri="{FF2B5EF4-FFF2-40B4-BE49-F238E27FC236}">
                    <a16:creationId xmlns:a16="http://schemas.microsoft.com/office/drawing/2014/main" id="{A911C57E-7F85-4F78-847C-5F6728F31158}"/>
                  </a:ext>
                </a:extLst>
              </p:cNvPr>
              <p:cNvSpPr/>
              <p:nvPr/>
            </p:nvSpPr>
            <p:spPr>
              <a:xfrm>
                <a:off x="1665104" y="295275"/>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grpSp>
      <p:grpSp>
        <p:nvGrpSpPr>
          <p:cNvPr id="64" name="グループ化 63">
            <a:extLst>
              <a:ext uri="{FF2B5EF4-FFF2-40B4-BE49-F238E27FC236}">
                <a16:creationId xmlns:a16="http://schemas.microsoft.com/office/drawing/2014/main" id="{3C634C36-374B-4076-B7F0-39F2E2C04832}"/>
              </a:ext>
            </a:extLst>
          </p:cNvPr>
          <p:cNvGrpSpPr/>
          <p:nvPr/>
        </p:nvGrpSpPr>
        <p:grpSpPr>
          <a:xfrm>
            <a:off x="5132070" y="1205801"/>
            <a:ext cx="2080260" cy="803910"/>
            <a:chOff x="3531870" y="3027045"/>
            <a:chExt cx="2080260" cy="803910"/>
          </a:xfrm>
        </p:grpSpPr>
        <p:pic>
          <p:nvPicPr>
            <p:cNvPr id="55" name="グラフィックス 8" descr="鎖錠">
              <a:extLst>
                <a:ext uri="{FF2B5EF4-FFF2-40B4-BE49-F238E27FC236}">
                  <a16:creationId xmlns:a16="http://schemas.microsoft.com/office/drawing/2014/main" id="{373C89CE-C49E-4A02-8371-59EF0CD64ACE}"/>
                </a:ext>
              </a:extLst>
            </p:cNvPr>
            <p:cNvPicPr>
              <a:picLocks noChangeAspect="1"/>
            </p:cNvPicPr>
            <p:nvPr/>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156710" y="3027045"/>
              <a:ext cx="544830" cy="533400"/>
            </a:xfrm>
            <a:prstGeom prst="rect">
              <a:avLst/>
            </a:prstGeom>
          </p:spPr>
        </p:pic>
        <p:pic>
          <p:nvPicPr>
            <p:cNvPr id="56" name="グラフィックス 89" descr="線矢印: 直線">
              <a:extLst>
                <a:ext uri="{FF2B5EF4-FFF2-40B4-BE49-F238E27FC236}">
                  <a16:creationId xmlns:a16="http://schemas.microsoft.com/office/drawing/2014/main" id="{294F9641-7DC8-4F08-9D45-7B73797F40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flipV="1">
              <a:off x="4034789" y="3392805"/>
              <a:ext cx="876300" cy="335179"/>
            </a:xfrm>
            <a:prstGeom prst="rect">
              <a:avLst/>
            </a:prstGeom>
          </p:spPr>
        </p:pic>
        <p:grpSp>
          <p:nvGrpSpPr>
            <p:cNvPr id="57" name="グループ化 56">
              <a:extLst>
                <a:ext uri="{FF2B5EF4-FFF2-40B4-BE49-F238E27FC236}">
                  <a16:creationId xmlns:a16="http://schemas.microsoft.com/office/drawing/2014/main" id="{B79293EF-5F82-4568-9580-4FA9638FCA4E}"/>
                </a:ext>
              </a:extLst>
            </p:cNvPr>
            <p:cNvGrpSpPr/>
            <p:nvPr/>
          </p:nvGrpSpPr>
          <p:grpSpPr>
            <a:xfrm>
              <a:off x="3531870" y="3354705"/>
              <a:ext cx="468417" cy="387387"/>
              <a:chOff x="0" y="327660"/>
              <a:chExt cx="620322" cy="503816"/>
            </a:xfrm>
            <a:noFill/>
          </p:grpSpPr>
          <p:sp>
            <p:nvSpPr>
              <p:cNvPr id="62" name="円柱 61">
                <a:extLst>
                  <a:ext uri="{FF2B5EF4-FFF2-40B4-BE49-F238E27FC236}">
                    <a16:creationId xmlns:a16="http://schemas.microsoft.com/office/drawing/2014/main" id="{0820E31B-B276-4E9A-B26C-ECEC2643CFEE}"/>
                  </a:ext>
                </a:extLst>
              </p:cNvPr>
              <p:cNvSpPr/>
              <p:nvPr/>
            </p:nvSpPr>
            <p:spPr>
              <a:xfrm>
                <a:off x="0" y="416261"/>
                <a:ext cx="620322" cy="415215"/>
              </a:xfrm>
              <a:prstGeom prst="ca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63" name="円柱 62">
                <a:extLst>
                  <a:ext uri="{FF2B5EF4-FFF2-40B4-BE49-F238E27FC236}">
                    <a16:creationId xmlns:a16="http://schemas.microsoft.com/office/drawing/2014/main" id="{79EC1D48-B6A9-4034-837A-DA7824B94B50}"/>
                  </a:ext>
                </a:extLst>
              </p:cNvPr>
              <p:cNvSpPr/>
              <p:nvPr/>
            </p:nvSpPr>
            <p:spPr>
              <a:xfrm>
                <a:off x="0" y="327660"/>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pic>
          <p:nvPicPr>
            <p:cNvPr id="58" name="グラフィックス 12" descr="金庫">
              <a:extLst>
                <a:ext uri="{FF2B5EF4-FFF2-40B4-BE49-F238E27FC236}">
                  <a16:creationId xmlns:a16="http://schemas.microsoft.com/office/drawing/2014/main" id="{962A70C8-A18C-498C-A603-FEF738F7B1D2}"/>
                </a:ext>
              </a:extLst>
            </p:cNvPr>
            <p:cNvPicPr>
              <a:picLocks noChangeAspect="1"/>
            </p:cNvPicPr>
            <p:nvPr/>
          </p:nvPicPr>
          <p:blipFill>
            <a:blip r:embed="rId28" cstate="hq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956810" y="3179445"/>
              <a:ext cx="655320" cy="651510"/>
            </a:xfrm>
            <a:prstGeom prst="rect">
              <a:avLst/>
            </a:prstGeom>
          </p:spPr>
        </p:pic>
        <p:grpSp>
          <p:nvGrpSpPr>
            <p:cNvPr id="59" name="グループ化 58">
              <a:extLst>
                <a:ext uri="{FF2B5EF4-FFF2-40B4-BE49-F238E27FC236}">
                  <a16:creationId xmlns:a16="http://schemas.microsoft.com/office/drawing/2014/main" id="{E8506211-1D05-4998-A843-4B60FDAAB45E}"/>
                </a:ext>
              </a:extLst>
            </p:cNvPr>
            <p:cNvGrpSpPr/>
            <p:nvPr/>
          </p:nvGrpSpPr>
          <p:grpSpPr>
            <a:xfrm>
              <a:off x="5116831" y="3316605"/>
              <a:ext cx="327659" cy="335280"/>
              <a:chOff x="1584961" y="289560"/>
              <a:chExt cx="620322" cy="503816"/>
            </a:xfrm>
            <a:noFill/>
          </p:grpSpPr>
          <p:sp>
            <p:nvSpPr>
              <p:cNvPr id="60" name="円柱 59">
                <a:extLst>
                  <a:ext uri="{FF2B5EF4-FFF2-40B4-BE49-F238E27FC236}">
                    <a16:creationId xmlns:a16="http://schemas.microsoft.com/office/drawing/2014/main" id="{512650DA-CA72-4975-ABC7-7E8981928647}"/>
                  </a:ext>
                </a:extLst>
              </p:cNvPr>
              <p:cNvSpPr/>
              <p:nvPr/>
            </p:nvSpPr>
            <p:spPr>
              <a:xfrm>
                <a:off x="1584961" y="378161"/>
                <a:ext cx="620322" cy="415215"/>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61" name="円柱 60">
                <a:extLst>
                  <a:ext uri="{FF2B5EF4-FFF2-40B4-BE49-F238E27FC236}">
                    <a16:creationId xmlns:a16="http://schemas.microsoft.com/office/drawing/2014/main" id="{52509490-C402-411F-B7A9-45F5DB97D886}"/>
                  </a:ext>
                </a:extLst>
              </p:cNvPr>
              <p:cNvSpPr/>
              <p:nvPr/>
            </p:nvSpPr>
            <p:spPr>
              <a:xfrm>
                <a:off x="1584961" y="289560"/>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grpSp>
      <p:grpSp>
        <p:nvGrpSpPr>
          <p:cNvPr id="74" name="グループ化 73">
            <a:extLst>
              <a:ext uri="{FF2B5EF4-FFF2-40B4-BE49-F238E27FC236}">
                <a16:creationId xmlns:a16="http://schemas.microsoft.com/office/drawing/2014/main" id="{0E6A91C9-9AB2-4B38-8FAB-C04B29E60396}"/>
              </a:ext>
            </a:extLst>
          </p:cNvPr>
          <p:cNvGrpSpPr/>
          <p:nvPr/>
        </p:nvGrpSpPr>
        <p:grpSpPr>
          <a:xfrm>
            <a:off x="5027400" y="2272524"/>
            <a:ext cx="2091477" cy="647700"/>
            <a:chOff x="3526261" y="3105150"/>
            <a:chExt cx="2091477" cy="647700"/>
          </a:xfrm>
        </p:grpSpPr>
        <p:pic>
          <p:nvPicPr>
            <p:cNvPr id="65" name="グラフィックス 10" descr="開錠">
              <a:extLst>
                <a:ext uri="{FF2B5EF4-FFF2-40B4-BE49-F238E27FC236}">
                  <a16:creationId xmlns:a16="http://schemas.microsoft.com/office/drawing/2014/main" id="{1C6E7D79-6C32-4619-8FBE-A7C7DDCAC77E}"/>
                </a:ext>
              </a:extLst>
            </p:cNvPr>
            <p:cNvPicPr>
              <a:picLocks noChangeAspect="1"/>
            </p:cNvPicPr>
            <p:nvPr/>
          </p:nvPicPr>
          <p:blipFill>
            <a:blip r:embed="rId30" cstate="hq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356841" y="3112770"/>
              <a:ext cx="398145" cy="411480"/>
            </a:xfrm>
            <a:prstGeom prst="rect">
              <a:avLst/>
            </a:prstGeom>
          </p:spPr>
        </p:pic>
        <p:pic>
          <p:nvPicPr>
            <p:cNvPr id="66" name="グラフィックス 12" descr="金庫">
              <a:extLst>
                <a:ext uri="{FF2B5EF4-FFF2-40B4-BE49-F238E27FC236}">
                  <a16:creationId xmlns:a16="http://schemas.microsoft.com/office/drawing/2014/main" id="{A0B212FC-1559-4FB8-B73F-5C649DDEAEB3}"/>
                </a:ext>
              </a:extLst>
            </p:cNvPr>
            <p:cNvPicPr>
              <a:picLocks noChangeAspect="1"/>
            </p:cNvPicPr>
            <p:nvPr/>
          </p:nvPicPr>
          <p:blipFill>
            <a:blip r:embed="rId32" cstate="hq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526261" y="3105150"/>
              <a:ext cx="655320" cy="647700"/>
            </a:xfrm>
            <a:prstGeom prst="rect">
              <a:avLst/>
            </a:prstGeom>
          </p:spPr>
        </p:pic>
        <p:grpSp>
          <p:nvGrpSpPr>
            <p:cNvPr id="67" name="グループ化 66">
              <a:extLst>
                <a:ext uri="{FF2B5EF4-FFF2-40B4-BE49-F238E27FC236}">
                  <a16:creationId xmlns:a16="http://schemas.microsoft.com/office/drawing/2014/main" id="{CEB12C43-E98E-4BA0-83A1-285B2BCE0EE8}"/>
                </a:ext>
              </a:extLst>
            </p:cNvPr>
            <p:cNvGrpSpPr/>
            <p:nvPr/>
          </p:nvGrpSpPr>
          <p:grpSpPr>
            <a:xfrm>
              <a:off x="3686282" y="3242310"/>
              <a:ext cx="327659" cy="335280"/>
              <a:chOff x="160021" y="137160"/>
              <a:chExt cx="620322" cy="503816"/>
            </a:xfrm>
            <a:noFill/>
          </p:grpSpPr>
          <p:sp>
            <p:nvSpPr>
              <p:cNvPr id="72" name="円柱 71">
                <a:extLst>
                  <a:ext uri="{FF2B5EF4-FFF2-40B4-BE49-F238E27FC236}">
                    <a16:creationId xmlns:a16="http://schemas.microsoft.com/office/drawing/2014/main" id="{C02E5F16-1026-4788-88EB-4B3367735300}"/>
                  </a:ext>
                </a:extLst>
              </p:cNvPr>
              <p:cNvSpPr/>
              <p:nvPr/>
            </p:nvSpPr>
            <p:spPr>
              <a:xfrm>
                <a:off x="160021" y="225761"/>
                <a:ext cx="620322" cy="415215"/>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73" name="円柱 72">
                <a:extLst>
                  <a:ext uri="{FF2B5EF4-FFF2-40B4-BE49-F238E27FC236}">
                    <a16:creationId xmlns:a16="http://schemas.microsoft.com/office/drawing/2014/main" id="{5F8D182B-0EBB-4860-AC92-F8BB60DFDF47}"/>
                  </a:ext>
                </a:extLst>
              </p:cNvPr>
              <p:cNvSpPr/>
              <p:nvPr/>
            </p:nvSpPr>
            <p:spPr>
              <a:xfrm>
                <a:off x="160021" y="137160"/>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grpSp>
          <p:nvGrpSpPr>
            <p:cNvPr id="68" name="グループ化 67">
              <a:extLst>
                <a:ext uri="{FF2B5EF4-FFF2-40B4-BE49-F238E27FC236}">
                  <a16:creationId xmlns:a16="http://schemas.microsoft.com/office/drawing/2014/main" id="{65513B78-8032-4B60-BFF1-3E4C070DF0C8}"/>
                </a:ext>
              </a:extLst>
            </p:cNvPr>
            <p:cNvGrpSpPr/>
            <p:nvPr/>
          </p:nvGrpSpPr>
          <p:grpSpPr>
            <a:xfrm>
              <a:off x="5149321" y="3242310"/>
              <a:ext cx="468417" cy="387387"/>
              <a:chOff x="1623060" y="137160"/>
              <a:chExt cx="620322" cy="503816"/>
            </a:xfrm>
            <a:noFill/>
          </p:grpSpPr>
          <p:sp>
            <p:nvSpPr>
              <p:cNvPr id="70" name="円柱 69">
                <a:extLst>
                  <a:ext uri="{FF2B5EF4-FFF2-40B4-BE49-F238E27FC236}">
                    <a16:creationId xmlns:a16="http://schemas.microsoft.com/office/drawing/2014/main" id="{7B782C58-B421-4520-9C1C-B431ABE77B9F}"/>
                  </a:ext>
                </a:extLst>
              </p:cNvPr>
              <p:cNvSpPr/>
              <p:nvPr/>
            </p:nvSpPr>
            <p:spPr>
              <a:xfrm>
                <a:off x="1623060" y="225761"/>
                <a:ext cx="620322" cy="415215"/>
              </a:xfrm>
              <a:prstGeom prst="ca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sp>
            <p:nvSpPr>
              <p:cNvPr id="71" name="円柱 70">
                <a:extLst>
                  <a:ext uri="{FF2B5EF4-FFF2-40B4-BE49-F238E27FC236}">
                    <a16:creationId xmlns:a16="http://schemas.microsoft.com/office/drawing/2014/main" id="{FB526E2C-5077-43E6-86A4-06FCEF78E145}"/>
                  </a:ext>
                </a:extLst>
              </p:cNvPr>
              <p:cNvSpPr/>
              <p:nvPr/>
            </p:nvSpPr>
            <p:spPr>
              <a:xfrm>
                <a:off x="1623060" y="137160"/>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825"/>
              </a:p>
            </p:txBody>
          </p:sp>
        </p:grpSp>
        <p:pic>
          <p:nvPicPr>
            <p:cNvPr id="69" name="グラフィックス 89" descr="線矢印: 直線">
              <a:extLst>
                <a:ext uri="{FF2B5EF4-FFF2-40B4-BE49-F238E27FC236}">
                  <a16:creationId xmlns:a16="http://schemas.microsoft.com/office/drawing/2014/main" id="{C1E63F3D-9AB1-4E73-8875-A1B08974C4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flipV="1">
              <a:off x="4166340" y="3379470"/>
              <a:ext cx="876300" cy="335179"/>
            </a:xfrm>
            <a:prstGeom prst="rect">
              <a:avLst/>
            </a:prstGeom>
          </p:spPr>
        </p:pic>
      </p:grpSp>
      <p:pic>
        <p:nvPicPr>
          <p:cNvPr id="75" name="グラフィックス 16" descr="握手">
            <a:extLst>
              <a:ext uri="{FF2B5EF4-FFF2-40B4-BE49-F238E27FC236}">
                <a16:creationId xmlns:a16="http://schemas.microsoft.com/office/drawing/2014/main" id="{9E1F2AF8-2A43-4A8F-97AB-9B02649436E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667479" y="3639969"/>
            <a:ext cx="704086" cy="704086"/>
          </a:xfrm>
          <a:prstGeom prst="rect">
            <a:avLst/>
          </a:prstGeom>
        </p:spPr>
      </p:pic>
      <p:pic>
        <p:nvPicPr>
          <p:cNvPr id="78" name="グラフィックス 6" descr="箱">
            <a:extLst>
              <a:ext uri="{FF2B5EF4-FFF2-40B4-BE49-F238E27FC236}">
                <a16:creationId xmlns:a16="http://schemas.microsoft.com/office/drawing/2014/main" id="{3966858E-50CB-4771-846D-5D33712288B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706990" y="3143201"/>
            <a:ext cx="500944" cy="514663"/>
          </a:xfrm>
          <a:prstGeom prst="rect">
            <a:avLst/>
          </a:prstGeom>
        </p:spPr>
      </p:pic>
      <p:pic>
        <p:nvPicPr>
          <p:cNvPr id="79" name="コンテンツ プレースホルダー 4" descr="チェック マーク">
            <a:extLst>
              <a:ext uri="{FF2B5EF4-FFF2-40B4-BE49-F238E27FC236}">
                <a16:creationId xmlns:a16="http://schemas.microsoft.com/office/drawing/2014/main" id="{73CAB5EF-640B-4086-B771-BDC0B29E888C}"/>
              </a:ext>
            </a:extLst>
          </p:cNvPr>
          <p:cNvPicPr>
            <a:picLocks noGrp="1" noChangeAspect="1"/>
          </p:cNvPicPr>
          <p:nvPr/>
        </p:nvPicPr>
        <p:blipFill>
          <a:blip r:embed="rId37">
            <a:extLst>
              <a:ext uri="{96DAC541-7B7A-43D3-8B79-37D633B846F1}">
                <asvg:svgBlip xmlns:asvg="http://schemas.microsoft.com/office/drawing/2016/SVG/main" r:embed="rId38"/>
              </a:ext>
            </a:extLst>
          </a:blip>
          <a:stretch>
            <a:fillRect/>
          </a:stretch>
        </p:blipFill>
        <p:spPr>
          <a:xfrm>
            <a:off x="5926560" y="4387749"/>
            <a:ext cx="293158" cy="293158"/>
          </a:xfrm>
          <a:prstGeom prst="rect">
            <a:avLst/>
          </a:prstGeom>
        </p:spPr>
      </p:pic>
      <p:pic>
        <p:nvPicPr>
          <p:cNvPr id="81" name="グラフィックス 3" descr="同期中のクラウド">
            <a:extLst>
              <a:ext uri="{FF2B5EF4-FFF2-40B4-BE49-F238E27FC236}">
                <a16:creationId xmlns:a16="http://schemas.microsoft.com/office/drawing/2014/main" id="{EE3BA0FC-CD24-47F7-A32D-766FAB0E1676}"/>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5709563" y="4877594"/>
            <a:ext cx="654050" cy="657860"/>
          </a:xfrm>
          <a:prstGeom prst="rect">
            <a:avLst/>
          </a:prstGeom>
        </p:spPr>
      </p:pic>
      <p:pic>
        <p:nvPicPr>
          <p:cNvPr id="82" name="グラフィックス 5" descr="電車">
            <a:extLst>
              <a:ext uri="{FF2B5EF4-FFF2-40B4-BE49-F238E27FC236}">
                <a16:creationId xmlns:a16="http://schemas.microsoft.com/office/drawing/2014/main" id="{B7D59B87-032E-47B3-BB58-942A259FF840}"/>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5509260" y="5892243"/>
            <a:ext cx="495300" cy="495300"/>
          </a:xfrm>
          <a:prstGeom prst="rect">
            <a:avLst/>
          </a:prstGeom>
        </p:spPr>
      </p:pic>
      <p:pic>
        <p:nvPicPr>
          <p:cNvPr id="83" name="グラフィックス 28" descr="ユーザー">
            <a:extLst>
              <a:ext uri="{FF2B5EF4-FFF2-40B4-BE49-F238E27FC236}">
                <a16:creationId xmlns:a16="http://schemas.microsoft.com/office/drawing/2014/main" id="{1DD09945-8F9E-4B8A-990F-914C1091BE31}"/>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5793385" y="5530292"/>
            <a:ext cx="515975" cy="495300"/>
          </a:xfrm>
          <a:prstGeom prst="rect">
            <a:avLst/>
          </a:prstGeom>
        </p:spPr>
      </p:pic>
      <p:pic>
        <p:nvPicPr>
          <p:cNvPr id="84" name="グラフィックス 30" descr="校舎">
            <a:extLst>
              <a:ext uri="{FF2B5EF4-FFF2-40B4-BE49-F238E27FC236}">
                <a16:creationId xmlns:a16="http://schemas.microsoft.com/office/drawing/2014/main" id="{5880C9BC-49D7-47D1-8525-634EF24F76E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5877980" y="5739843"/>
            <a:ext cx="715860" cy="740625"/>
          </a:xfrm>
          <a:prstGeom prst="rect">
            <a:avLst/>
          </a:prstGeom>
        </p:spPr>
      </p:pic>
      <p:sp>
        <p:nvSpPr>
          <p:cNvPr id="85" name="正方形/長方形 84">
            <a:extLst>
              <a:ext uri="{FF2B5EF4-FFF2-40B4-BE49-F238E27FC236}">
                <a16:creationId xmlns:a16="http://schemas.microsoft.com/office/drawing/2014/main" id="{A6CCCBE6-1F4E-4E1C-ADC0-DFC38AFE22E0}"/>
              </a:ext>
            </a:extLst>
          </p:cNvPr>
          <p:cNvSpPr/>
          <p:nvPr/>
        </p:nvSpPr>
        <p:spPr>
          <a:xfrm>
            <a:off x="6441174" y="6054862"/>
            <a:ext cx="603516" cy="36957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a:t>フィジカル空間</a:t>
            </a:r>
          </a:p>
        </p:txBody>
      </p:sp>
      <p:sp>
        <p:nvSpPr>
          <p:cNvPr id="86" name="正方形/長方形 85">
            <a:extLst>
              <a:ext uri="{FF2B5EF4-FFF2-40B4-BE49-F238E27FC236}">
                <a16:creationId xmlns:a16="http://schemas.microsoft.com/office/drawing/2014/main" id="{0EF5805B-0C47-4EAC-B12D-E4C3BCF0B5A5}"/>
              </a:ext>
            </a:extLst>
          </p:cNvPr>
          <p:cNvSpPr/>
          <p:nvPr/>
        </p:nvSpPr>
        <p:spPr>
          <a:xfrm>
            <a:off x="563613" y="1205801"/>
            <a:ext cx="544830"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生成</a:t>
            </a:r>
          </a:p>
        </p:txBody>
      </p:sp>
      <p:sp>
        <p:nvSpPr>
          <p:cNvPr id="87" name="正方形/長方形 86">
            <a:extLst>
              <a:ext uri="{FF2B5EF4-FFF2-40B4-BE49-F238E27FC236}">
                <a16:creationId xmlns:a16="http://schemas.microsoft.com/office/drawing/2014/main" id="{F4CA3AB0-118D-46F7-A743-CA8D5DA95A23}"/>
              </a:ext>
            </a:extLst>
          </p:cNvPr>
          <p:cNvSpPr/>
          <p:nvPr/>
        </p:nvSpPr>
        <p:spPr>
          <a:xfrm>
            <a:off x="248754" y="1755465"/>
            <a:ext cx="910843"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生成・保存</a:t>
            </a:r>
          </a:p>
        </p:txBody>
      </p:sp>
      <p:sp>
        <p:nvSpPr>
          <p:cNvPr id="88" name="正方形/長方形 87">
            <a:extLst>
              <a:ext uri="{FF2B5EF4-FFF2-40B4-BE49-F238E27FC236}">
                <a16:creationId xmlns:a16="http://schemas.microsoft.com/office/drawing/2014/main" id="{013B314F-CC23-4D84-83B4-CFD61FF2D146}"/>
              </a:ext>
            </a:extLst>
          </p:cNvPr>
          <p:cNvSpPr/>
          <p:nvPr/>
        </p:nvSpPr>
        <p:spPr>
          <a:xfrm>
            <a:off x="229490" y="2507908"/>
            <a:ext cx="910843"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加工</a:t>
            </a:r>
          </a:p>
        </p:txBody>
      </p:sp>
      <p:sp>
        <p:nvSpPr>
          <p:cNvPr id="89" name="正方形/長方形 88">
            <a:extLst>
              <a:ext uri="{FF2B5EF4-FFF2-40B4-BE49-F238E27FC236}">
                <a16:creationId xmlns:a16="http://schemas.microsoft.com/office/drawing/2014/main" id="{21E8362C-F0A3-4F48-82D9-D5374E994917}"/>
              </a:ext>
            </a:extLst>
          </p:cNvPr>
          <p:cNvSpPr/>
          <p:nvPr/>
        </p:nvSpPr>
        <p:spPr>
          <a:xfrm>
            <a:off x="242786" y="3495189"/>
            <a:ext cx="910843"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更新</a:t>
            </a:r>
          </a:p>
        </p:txBody>
      </p:sp>
      <p:sp>
        <p:nvSpPr>
          <p:cNvPr id="90" name="正方形/長方形 89">
            <a:extLst>
              <a:ext uri="{FF2B5EF4-FFF2-40B4-BE49-F238E27FC236}">
                <a16:creationId xmlns:a16="http://schemas.microsoft.com/office/drawing/2014/main" id="{94B0627B-E645-4417-83C3-9B711EC9BDC9}"/>
              </a:ext>
            </a:extLst>
          </p:cNvPr>
          <p:cNvSpPr/>
          <p:nvPr/>
        </p:nvSpPr>
        <p:spPr>
          <a:xfrm>
            <a:off x="237973" y="4270133"/>
            <a:ext cx="910843"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削除</a:t>
            </a:r>
          </a:p>
        </p:txBody>
      </p:sp>
      <p:sp>
        <p:nvSpPr>
          <p:cNvPr id="91" name="正方形/長方形 90">
            <a:extLst>
              <a:ext uri="{FF2B5EF4-FFF2-40B4-BE49-F238E27FC236}">
                <a16:creationId xmlns:a16="http://schemas.microsoft.com/office/drawing/2014/main" id="{411F4B5F-A20A-477A-BA0E-254C897CB06F}"/>
              </a:ext>
            </a:extLst>
          </p:cNvPr>
          <p:cNvSpPr/>
          <p:nvPr/>
        </p:nvSpPr>
        <p:spPr>
          <a:xfrm>
            <a:off x="0" y="5146213"/>
            <a:ext cx="1168249"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複写・コピー</a:t>
            </a:r>
          </a:p>
        </p:txBody>
      </p:sp>
      <p:sp>
        <p:nvSpPr>
          <p:cNvPr id="92" name="正方形/長方形 91">
            <a:extLst>
              <a:ext uri="{FF2B5EF4-FFF2-40B4-BE49-F238E27FC236}">
                <a16:creationId xmlns:a16="http://schemas.microsoft.com/office/drawing/2014/main" id="{A207AC37-FF1E-4EF5-8FE0-244A959349CB}"/>
              </a:ext>
            </a:extLst>
          </p:cNvPr>
          <p:cNvSpPr/>
          <p:nvPr/>
        </p:nvSpPr>
        <p:spPr>
          <a:xfrm>
            <a:off x="-47654" y="5932303"/>
            <a:ext cx="1168249"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読み取り</a:t>
            </a:r>
          </a:p>
        </p:txBody>
      </p:sp>
      <p:sp>
        <p:nvSpPr>
          <p:cNvPr id="93" name="正方形/長方形 92">
            <a:extLst>
              <a:ext uri="{FF2B5EF4-FFF2-40B4-BE49-F238E27FC236}">
                <a16:creationId xmlns:a16="http://schemas.microsoft.com/office/drawing/2014/main" id="{52DED22D-4F82-4C96-9C31-D32C19070785}"/>
              </a:ext>
            </a:extLst>
          </p:cNvPr>
          <p:cNvSpPr/>
          <p:nvPr/>
        </p:nvSpPr>
        <p:spPr>
          <a:xfrm>
            <a:off x="3883810" y="1601586"/>
            <a:ext cx="1168249"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暗号化</a:t>
            </a:r>
          </a:p>
        </p:txBody>
      </p:sp>
      <p:sp>
        <p:nvSpPr>
          <p:cNvPr id="94" name="正方形/長方形 93">
            <a:extLst>
              <a:ext uri="{FF2B5EF4-FFF2-40B4-BE49-F238E27FC236}">
                <a16:creationId xmlns:a16="http://schemas.microsoft.com/office/drawing/2014/main" id="{82CC7374-336F-42E1-8BF5-F2363F93418B}"/>
              </a:ext>
            </a:extLst>
          </p:cNvPr>
          <p:cNvSpPr/>
          <p:nvPr/>
        </p:nvSpPr>
        <p:spPr>
          <a:xfrm>
            <a:off x="3892140" y="2477809"/>
            <a:ext cx="1168249"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複合化</a:t>
            </a:r>
          </a:p>
        </p:txBody>
      </p:sp>
      <p:sp>
        <p:nvSpPr>
          <p:cNvPr id="95" name="正方形/長方形 94">
            <a:extLst>
              <a:ext uri="{FF2B5EF4-FFF2-40B4-BE49-F238E27FC236}">
                <a16:creationId xmlns:a16="http://schemas.microsoft.com/office/drawing/2014/main" id="{145D30D3-340C-4511-8E29-5BEEEA1021CC}"/>
              </a:ext>
            </a:extLst>
          </p:cNvPr>
          <p:cNvSpPr/>
          <p:nvPr/>
        </p:nvSpPr>
        <p:spPr>
          <a:xfrm>
            <a:off x="4547945" y="3297372"/>
            <a:ext cx="1168249"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役務</a:t>
            </a:r>
          </a:p>
        </p:txBody>
      </p:sp>
      <p:sp>
        <p:nvSpPr>
          <p:cNvPr id="96" name="正方形/長方形 95">
            <a:extLst>
              <a:ext uri="{FF2B5EF4-FFF2-40B4-BE49-F238E27FC236}">
                <a16:creationId xmlns:a16="http://schemas.microsoft.com/office/drawing/2014/main" id="{8990ACE0-ABA5-402B-BA67-79C61850EF7C}"/>
              </a:ext>
            </a:extLst>
          </p:cNvPr>
          <p:cNvSpPr/>
          <p:nvPr/>
        </p:nvSpPr>
        <p:spPr>
          <a:xfrm>
            <a:off x="4538741" y="3857501"/>
            <a:ext cx="1168249"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契約</a:t>
            </a:r>
          </a:p>
        </p:txBody>
      </p:sp>
      <p:sp>
        <p:nvSpPr>
          <p:cNvPr id="97" name="正方形/長方形 96">
            <a:extLst>
              <a:ext uri="{FF2B5EF4-FFF2-40B4-BE49-F238E27FC236}">
                <a16:creationId xmlns:a16="http://schemas.microsoft.com/office/drawing/2014/main" id="{30D883D7-3ECD-4368-8E23-E516C08D5BED}"/>
              </a:ext>
            </a:extLst>
          </p:cNvPr>
          <p:cNvSpPr/>
          <p:nvPr/>
        </p:nvSpPr>
        <p:spPr>
          <a:xfrm>
            <a:off x="4559803" y="4411284"/>
            <a:ext cx="1168249"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認証</a:t>
            </a:r>
          </a:p>
        </p:txBody>
      </p:sp>
      <p:sp>
        <p:nvSpPr>
          <p:cNvPr id="98" name="正方形/長方形 97">
            <a:extLst>
              <a:ext uri="{FF2B5EF4-FFF2-40B4-BE49-F238E27FC236}">
                <a16:creationId xmlns:a16="http://schemas.microsoft.com/office/drawing/2014/main" id="{B6E7F62B-E246-4BB4-ABBD-8F5E8A1CB120}"/>
              </a:ext>
            </a:extLst>
          </p:cNvPr>
          <p:cNvSpPr/>
          <p:nvPr/>
        </p:nvSpPr>
        <p:spPr>
          <a:xfrm>
            <a:off x="4476264" y="5092413"/>
            <a:ext cx="1168249"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サイバー空間</a:t>
            </a:r>
          </a:p>
        </p:txBody>
      </p:sp>
      <p:sp>
        <p:nvSpPr>
          <p:cNvPr id="99" name="正方形/長方形 98">
            <a:extLst>
              <a:ext uri="{FF2B5EF4-FFF2-40B4-BE49-F238E27FC236}">
                <a16:creationId xmlns:a16="http://schemas.microsoft.com/office/drawing/2014/main" id="{B5790FAF-E884-4798-A37A-DCE5156C4527}"/>
              </a:ext>
            </a:extLst>
          </p:cNvPr>
          <p:cNvSpPr/>
          <p:nvPr/>
        </p:nvSpPr>
        <p:spPr>
          <a:xfrm>
            <a:off x="4404587" y="5921944"/>
            <a:ext cx="1168249" cy="28956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a:t>フィジカル空間</a:t>
            </a:r>
          </a:p>
        </p:txBody>
      </p:sp>
      <p:sp>
        <p:nvSpPr>
          <p:cNvPr id="100" name="正方形/長方形 99">
            <a:extLst>
              <a:ext uri="{FF2B5EF4-FFF2-40B4-BE49-F238E27FC236}">
                <a16:creationId xmlns:a16="http://schemas.microsoft.com/office/drawing/2014/main" id="{5835F6D4-E795-4BE5-8FCC-F94A5029FAAF}"/>
              </a:ext>
            </a:extLst>
          </p:cNvPr>
          <p:cNvSpPr/>
          <p:nvPr/>
        </p:nvSpPr>
        <p:spPr>
          <a:xfrm>
            <a:off x="165525" y="937892"/>
            <a:ext cx="3325266" cy="5563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53021CA0-44F4-4EE7-B95B-202EDDA8907C}"/>
              </a:ext>
            </a:extLst>
          </p:cNvPr>
          <p:cNvSpPr/>
          <p:nvPr/>
        </p:nvSpPr>
        <p:spPr>
          <a:xfrm>
            <a:off x="4202716" y="937891"/>
            <a:ext cx="3325266" cy="5563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146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784A3-25E2-D54F-8C92-4A0C4B374E5A}"/>
              </a:ext>
            </a:extLst>
          </p:cNvPr>
          <p:cNvSpPr>
            <a:spLocks noGrp="1"/>
          </p:cNvSpPr>
          <p:nvPr>
            <p:ph type="title"/>
          </p:nvPr>
        </p:nvSpPr>
        <p:spPr>
          <a:xfrm>
            <a:off x="-1" y="299592"/>
            <a:ext cx="8237989" cy="596408"/>
          </a:xfrm>
        </p:spPr>
        <p:txBody>
          <a:bodyPr/>
          <a:lstStyle/>
          <a:p>
            <a:r>
              <a:rPr lang="en-US" altLang="ja-JP" sz="2800" dirty="0"/>
              <a:t>ISO/IEC 29100</a:t>
            </a:r>
            <a:r>
              <a:rPr lang="ja-JP" altLang="en-US" sz="2800" dirty="0"/>
              <a:t> </a:t>
            </a:r>
            <a:r>
              <a:rPr lang="ja-JP" altLang="ja-JP" sz="2800" dirty="0"/>
              <a:t>アクターとその役割</a:t>
            </a:r>
            <a:r>
              <a:rPr lang="ja-JP" altLang="en-US" sz="2800" dirty="0"/>
              <a:t>定義</a:t>
            </a:r>
            <a:endParaRPr kumimoji="1" lang="ja-JP" altLang="en-US" sz="2800" dirty="0"/>
          </a:p>
        </p:txBody>
      </p:sp>
      <p:graphicFrame>
        <p:nvGraphicFramePr>
          <p:cNvPr id="5" name="コンテンツ プレースホルダー 4">
            <a:extLst>
              <a:ext uri="{FF2B5EF4-FFF2-40B4-BE49-F238E27FC236}">
                <a16:creationId xmlns:a16="http://schemas.microsoft.com/office/drawing/2014/main" id="{08D062A4-6ACE-5340-A900-AB6256ABF1F7}"/>
              </a:ext>
            </a:extLst>
          </p:cNvPr>
          <p:cNvGraphicFramePr>
            <a:graphicFrameLocks noGrp="1"/>
          </p:cNvGraphicFramePr>
          <p:nvPr>
            <p:ph idx="1"/>
          </p:nvPr>
        </p:nvGraphicFramePr>
        <p:xfrm>
          <a:off x="75748" y="979246"/>
          <a:ext cx="8835774" cy="541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CF4E1051-69F6-4418-8619-C4E5ADE6C1E2}"/>
              </a:ext>
            </a:extLst>
          </p:cNvPr>
          <p:cNvSpPr>
            <a:spLocks noGrp="1"/>
          </p:cNvSpPr>
          <p:nvPr>
            <p:ph type="sldNum" sz="quarter" idx="12"/>
          </p:nvPr>
        </p:nvSpPr>
        <p:spPr/>
        <p:txBody>
          <a:bodyPr/>
          <a:lstStyle/>
          <a:p>
            <a:fld id="{A6F093FB-283C-4942-8FB9-6751A9D2A87D}" type="slidenum">
              <a:rPr kumimoji="1" lang="ja-JP" altLang="en-US" smtClean="0"/>
              <a:pPr/>
              <a:t>12</a:t>
            </a:fld>
            <a:endParaRPr kumimoji="1" lang="ja-JP" altLang="en-US"/>
          </a:p>
        </p:txBody>
      </p:sp>
    </p:spTree>
    <p:extLst>
      <p:ext uri="{BB962C8B-B14F-4D97-AF65-F5344CB8AC3E}">
        <p14:creationId xmlns:p14="http://schemas.microsoft.com/office/powerpoint/2010/main" val="3020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F73242-8777-4CF6-92AA-C094D1D13C43}"/>
              </a:ext>
            </a:extLst>
          </p:cNvPr>
          <p:cNvSpPr>
            <a:spLocks noGrp="1"/>
          </p:cNvSpPr>
          <p:nvPr>
            <p:ph type="title"/>
          </p:nvPr>
        </p:nvSpPr>
        <p:spPr/>
        <p:txBody>
          <a:bodyPr/>
          <a:lstStyle/>
          <a:p>
            <a:r>
              <a:rPr lang="en-US" altLang="ja-JP" dirty="0"/>
              <a:t>ISO/IEC 29100</a:t>
            </a:r>
            <a:r>
              <a:rPr lang="ja-JP" altLang="en-US" dirty="0"/>
              <a:t> </a:t>
            </a:r>
            <a:r>
              <a:rPr lang="en-US" altLang="ja-JP" dirty="0"/>
              <a:t>PII</a:t>
            </a:r>
            <a:r>
              <a:rPr lang="ja-JP" altLang="en-US" dirty="0"/>
              <a:t>の移動</a:t>
            </a:r>
            <a:endParaRPr kumimoji="1" lang="ja-JP" altLang="en-US" dirty="0"/>
          </a:p>
        </p:txBody>
      </p:sp>
      <p:sp>
        <p:nvSpPr>
          <p:cNvPr id="13" name="コンテンツ プレースホルダー 12">
            <a:extLst>
              <a:ext uri="{FF2B5EF4-FFF2-40B4-BE49-F238E27FC236}">
                <a16:creationId xmlns:a16="http://schemas.microsoft.com/office/drawing/2014/main" id="{A65D8E51-4B06-4F52-896E-3DB9227A91EA}"/>
              </a:ext>
            </a:extLst>
          </p:cNvPr>
          <p:cNvSpPr>
            <a:spLocks noGrp="1"/>
          </p:cNvSpPr>
          <p:nvPr>
            <p:ph idx="1"/>
          </p:nvPr>
        </p:nvSpPr>
        <p:spPr>
          <a:xfrm>
            <a:off x="228600" y="916258"/>
            <a:ext cx="7886700" cy="521279"/>
          </a:xfrm>
        </p:spPr>
        <p:txBody>
          <a:bodyPr>
            <a:normAutofit fontScale="92500"/>
          </a:bodyPr>
          <a:lstStyle/>
          <a:p>
            <a:r>
              <a:rPr kumimoji="1" lang="en-US" altLang="ja-JP" dirty="0"/>
              <a:t>PII</a:t>
            </a:r>
            <a:r>
              <a:rPr kumimoji="1" lang="ja-JP" altLang="en-US" dirty="0"/>
              <a:t>の移動について、以下のケースのみ認めている</a:t>
            </a:r>
          </a:p>
        </p:txBody>
      </p:sp>
      <p:sp>
        <p:nvSpPr>
          <p:cNvPr id="4" name="スライド番号プレースホルダー 3">
            <a:extLst>
              <a:ext uri="{FF2B5EF4-FFF2-40B4-BE49-F238E27FC236}">
                <a16:creationId xmlns:a16="http://schemas.microsoft.com/office/drawing/2014/main" id="{B87680D1-43A6-48A0-A55B-15DC3BB4BC53}"/>
              </a:ext>
            </a:extLst>
          </p:cNvPr>
          <p:cNvSpPr>
            <a:spLocks noGrp="1"/>
          </p:cNvSpPr>
          <p:nvPr>
            <p:ph type="sldNum" sz="quarter" idx="12"/>
          </p:nvPr>
        </p:nvSpPr>
        <p:spPr/>
        <p:txBody>
          <a:bodyPr/>
          <a:lstStyle/>
          <a:p>
            <a:fld id="{A6F093FB-283C-4942-8FB9-6751A9D2A87D}" type="slidenum">
              <a:rPr kumimoji="1" lang="ja-JP" altLang="en-US" smtClean="0"/>
              <a:pPr/>
              <a:t>13</a:t>
            </a:fld>
            <a:endParaRPr kumimoji="1" lang="ja-JP" altLang="en-US"/>
          </a:p>
        </p:txBody>
      </p:sp>
      <p:sp>
        <p:nvSpPr>
          <p:cNvPr id="5" name="楕円 4">
            <a:extLst>
              <a:ext uri="{FF2B5EF4-FFF2-40B4-BE49-F238E27FC236}">
                <a16:creationId xmlns:a16="http://schemas.microsoft.com/office/drawing/2014/main" id="{2522B729-9BA5-41D7-A9EF-A28C73E4B42F}"/>
              </a:ext>
            </a:extLst>
          </p:cNvPr>
          <p:cNvSpPr/>
          <p:nvPr/>
        </p:nvSpPr>
        <p:spPr>
          <a:xfrm>
            <a:off x="3190180" y="1808160"/>
            <a:ext cx="1828800" cy="75460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PII</a:t>
            </a:r>
            <a:r>
              <a:rPr kumimoji="1" lang="ja-JP" altLang="en-US" dirty="0">
                <a:solidFill>
                  <a:schemeClr val="tx1"/>
                </a:solidFill>
              </a:rPr>
              <a:t> </a:t>
            </a:r>
            <a:r>
              <a:rPr kumimoji="1" lang="en-US" altLang="ja-JP" dirty="0">
                <a:solidFill>
                  <a:schemeClr val="tx1"/>
                </a:solidFill>
              </a:rPr>
              <a:t>Controller</a:t>
            </a:r>
            <a:endParaRPr kumimoji="1" lang="ja-JP" altLang="en-US" dirty="0">
              <a:solidFill>
                <a:schemeClr val="tx1"/>
              </a:solidFill>
            </a:endParaRPr>
          </a:p>
        </p:txBody>
      </p:sp>
      <p:sp>
        <p:nvSpPr>
          <p:cNvPr id="6" name="楕円 5">
            <a:extLst>
              <a:ext uri="{FF2B5EF4-FFF2-40B4-BE49-F238E27FC236}">
                <a16:creationId xmlns:a16="http://schemas.microsoft.com/office/drawing/2014/main" id="{9144448A-C332-4F91-AF7D-78A85EA329D1}"/>
              </a:ext>
            </a:extLst>
          </p:cNvPr>
          <p:cNvSpPr/>
          <p:nvPr/>
        </p:nvSpPr>
        <p:spPr>
          <a:xfrm>
            <a:off x="3190180" y="4378891"/>
            <a:ext cx="1828800" cy="75460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PII</a:t>
            </a:r>
            <a:r>
              <a:rPr kumimoji="1" lang="ja-JP" altLang="en-US" dirty="0">
                <a:solidFill>
                  <a:schemeClr val="tx1"/>
                </a:solidFill>
              </a:rPr>
              <a:t> </a:t>
            </a:r>
            <a:r>
              <a:rPr kumimoji="1" lang="en-US" altLang="ja-JP" dirty="0">
                <a:solidFill>
                  <a:schemeClr val="tx1"/>
                </a:solidFill>
              </a:rPr>
              <a:t>Processor</a:t>
            </a:r>
            <a:endParaRPr kumimoji="1" lang="ja-JP" altLang="en-US" dirty="0">
              <a:solidFill>
                <a:schemeClr val="tx1"/>
              </a:solidFill>
            </a:endParaRPr>
          </a:p>
        </p:txBody>
      </p:sp>
      <p:sp>
        <p:nvSpPr>
          <p:cNvPr id="7" name="楕円 6">
            <a:extLst>
              <a:ext uri="{FF2B5EF4-FFF2-40B4-BE49-F238E27FC236}">
                <a16:creationId xmlns:a16="http://schemas.microsoft.com/office/drawing/2014/main" id="{EE851015-784A-4546-9D2D-83BD3CD5B4B8}"/>
              </a:ext>
            </a:extLst>
          </p:cNvPr>
          <p:cNvSpPr/>
          <p:nvPr/>
        </p:nvSpPr>
        <p:spPr>
          <a:xfrm>
            <a:off x="613437" y="2890183"/>
            <a:ext cx="1828800" cy="75460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PII</a:t>
            </a:r>
            <a:r>
              <a:rPr kumimoji="1" lang="ja-JP" altLang="en-US" dirty="0">
                <a:solidFill>
                  <a:schemeClr val="tx1"/>
                </a:solidFill>
              </a:rPr>
              <a:t> </a:t>
            </a:r>
            <a:r>
              <a:rPr kumimoji="1" lang="en-US" altLang="ja-JP" dirty="0">
                <a:solidFill>
                  <a:schemeClr val="tx1"/>
                </a:solidFill>
              </a:rPr>
              <a:t>Principal</a:t>
            </a:r>
            <a:endParaRPr kumimoji="1" lang="ja-JP" altLang="en-US" dirty="0">
              <a:solidFill>
                <a:schemeClr val="tx1"/>
              </a:solidFill>
            </a:endParaRPr>
          </a:p>
        </p:txBody>
      </p:sp>
      <p:sp>
        <p:nvSpPr>
          <p:cNvPr id="8" name="楕円 7">
            <a:extLst>
              <a:ext uri="{FF2B5EF4-FFF2-40B4-BE49-F238E27FC236}">
                <a16:creationId xmlns:a16="http://schemas.microsoft.com/office/drawing/2014/main" id="{B0F1C47F-4E53-4C3B-AD33-45C8FBBA31BC}"/>
              </a:ext>
            </a:extLst>
          </p:cNvPr>
          <p:cNvSpPr/>
          <p:nvPr/>
        </p:nvSpPr>
        <p:spPr>
          <a:xfrm>
            <a:off x="5824629" y="2890183"/>
            <a:ext cx="1828800" cy="75460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3</a:t>
            </a:r>
            <a:r>
              <a:rPr kumimoji="1" lang="en-US" altLang="ja-JP" baseline="30000" dirty="0">
                <a:solidFill>
                  <a:schemeClr val="tx1"/>
                </a:solidFill>
              </a:rPr>
              <a:t>rd</a:t>
            </a:r>
            <a:r>
              <a:rPr kumimoji="1" lang="en-US" altLang="ja-JP" dirty="0">
                <a:solidFill>
                  <a:schemeClr val="tx1"/>
                </a:solidFill>
              </a:rPr>
              <a:t> Party</a:t>
            </a:r>
            <a:endParaRPr kumimoji="1" lang="ja-JP" altLang="en-US" dirty="0">
              <a:solidFill>
                <a:schemeClr val="tx1"/>
              </a:solidFill>
            </a:endParaRPr>
          </a:p>
        </p:txBody>
      </p:sp>
      <p:cxnSp>
        <p:nvCxnSpPr>
          <p:cNvPr id="10" name="直線矢印コネクタ 9">
            <a:extLst>
              <a:ext uri="{FF2B5EF4-FFF2-40B4-BE49-F238E27FC236}">
                <a16:creationId xmlns:a16="http://schemas.microsoft.com/office/drawing/2014/main" id="{A4B1B1F2-0020-4DEA-B913-0B1FD4A25A55}"/>
              </a:ext>
            </a:extLst>
          </p:cNvPr>
          <p:cNvCxnSpPr>
            <a:stCxn id="7" idx="0"/>
            <a:endCxn id="5" idx="2"/>
          </p:cNvCxnSpPr>
          <p:nvPr/>
        </p:nvCxnSpPr>
        <p:spPr>
          <a:xfrm flipV="1">
            <a:off x="1527837" y="2185461"/>
            <a:ext cx="1662343" cy="704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C9B595A1-B326-4110-A041-3E873335F2D3}"/>
              </a:ext>
            </a:extLst>
          </p:cNvPr>
          <p:cNvCxnSpPr>
            <a:stCxn id="5" idx="3"/>
          </p:cNvCxnSpPr>
          <p:nvPr/>
        </p:nvCxnSpPr>
        <p:spPr>
          <a:xfrm flipH="1">
            <a:off x="2295571" y="2452253"/>
            <a:ext cx="1162431" cy="559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34251FE2-049C-4B88-A8D4-7FB6E378ABED}"/>
              </a:ext>
            </a:extLst>
          </p:cNvPr>
          <p:cNvCxnSpPr>
            <a:cxnSpLocks/>
            <a:stCxn id="7" idx="5"/>
            <a:endCxn id="6" idx="1"/>
          </p:cNvCxnSpPr>
          <p:nvPr/>
        </p:nvCxnSpPr>
        <p:spPr>
          <a:xfrm>
            <a:off x="2174415" y="3534276"/>
            <a:ext cx="1283587" cy="955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0841BE4C-D6C2-486C-AE8B-C1A1E8139ED5}"/>
              </a:ext>
            </a:extLst>
          </p:cNvPr>
          <p:cNvCxnSpPr>
            <a:cxnSpLocks/>
            <a:stCxn id="6" idx="2"/>
            <a:endCxn id="7" idx="4"/>
          </p:cNvCxnSpPr>
          <p:nvPr/>
        </p:nvCxnSpPr>
        <p:spPr>
          <a:xfrm flipH="1" flipV="1">
            <a:off x="1527837" y="3644785"/>
            <a:ext cx="1662343" cy="1111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8256BC5F-C9E2-4C34-8F92-5FCF8E66CBFA}"/>
              </a:ext>
            </a:extLst>
          </p:cNvPr>
          <p:cNvCxnSpPr>
            <a:cxnSpLocks/>
          </p:cNvCxnSpPr>
          <p:nvPr/>
        </p:nvCxnSpPr>
        <p:spPr>
          <a:xfrm>
            <a:off x="4354233" y="2562762"/>
            <a:ext cx="71979" cy="1841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C9471F25-DECC-41E8-991F-5009D14C9123}"/>
              </a:ext>
            </a:extLst>
          </p:cNvPr>
          <p:cNvCxnSpPr>
            <a:cxnSpLocks/>
          </p:cNvCxnSpPr>
          <p:nvPr/>
        </p:nvCxnSpPr>
        <p:spPr>
          <a:xfrm flipH="1" flipV="1">
            <a:off x="3915203" y="2537823"/>
            <a:ext cx="42711" cy="1841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0F8170FD-C535-42F4-B8DC-0D65187C3A9E}"/>
              </a:ext>
            </a:extLst>
          </p:cNvPr>
          <p:cNvCxnSpPr>
            <a:cxnSpLocks/>
            <a:stCxn id="5" idx="5"/>
            <a:endCxn id="8" idx="1"/>
          </p:cNvCxnSpPr>
          <p:nvPr/>
        </p:nvCxnSpPr>
        <p:spPr>
          <a:xfrm>
            <a:off x="4751158" y="2452253"/>
            <a:ext cx="1341293" cy="548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5E47DA72-00F1-4BE3-A3C1-526C81D488F8}"/>
              </a:ext>
            </a:extLst>
          </p:cNvPr>
          <p:cNvCxnSpPr>
            <a:cxnSpLocks/>
            <a:stCxn id="6" idx="6"/>
            <a:endCxn id="8" idx="3"/>
          </p:cNvCxnSpPr>
          <p:nvPr/>
        </p:nvCxnSpPr>
        <p:spPr>
          <a:xfrm flipV="1">
            <a:off x="5018980" y="3534276"/>
            <a:ext cx="1073471" cy="1221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D80A5CA8-EEEE-45EE-8736-2EDD4A3F9295}"/>
              </a:ext>
            </a:extLst>
          </p:cNvPr>
          <p:cNvSpPr txBox="1"/>
          <p:nvPr/>
        </p:nvSpPr>
        <p:spPr>
          <a:xfrm>
            <a:off x="5842992" y="3798199"/>
            <a:ext cx="2963189" cy="923330"/>
          </a:xfrm>
          <a:prstGeom prst="rect">
            <a:avLst/>
          </a:prstGeom>
          <a:noFill/>
        </p:spPr>
        <p:txBody>
          <a:bodyPr wrap="square" rtlCol="0">
            <a:spAutoFit/>
          </a:bodyPr>
          <a:lstStyle/>
          <a:p>
            <a:r>
              <a:rPr kumimoji="1" lang="en-US" altLang="ja-JP" dirty="0"/>
              <a:t>3</a:t>
            </a:r>
            <a:r>
              <a:rPr kumimoji="1" lang="en-US" altLang="ja-JP" baseline="30000" dirty="0"/>
              <a:t>rd</a:t>
            </a:r>
            <a:r>
              <a:rPr kumimoji="1" lang="en-US" altLang="ja-JP" dirty="0"/>
              <a:t> Party</a:t>
            </a:r>
            <a:r>
              <a:rPr kumimoji="1" lang="ja-JP" altLang="en-US" dirty="0"/>
              <a:t>は</a:t>
            </a:r>
            <a:r>
              <a:rPr kumimoji="1" lang="en-US" altLang="ja-JP" dirty="0"/>
              <a:t>PII</a:t>
            </a:r>
            <a:r>
              <a:rPr kumimoji="1" lang="ja-JP" altLang="en-US" dirty="0"/>
              <a:t>を受け取るだけで、</a:t>
            </a:r>
            <a:r>
              <a:rPr kumimoji="1" lang="en-US" altLang="ja-JP" dirty="0"/>
              <a:t>PII</a:t>
            </a:r>
            <a:r>
              <a:rPr kumimoji="1" lang="ja-JP" altLang="en-US" dirty="0"/>
              <a:t>処理をしない想定</a:t>
            </a:r>
            <a:endParaRPr kumimoji="1" lang="en-US" altLang="ja-JP" dirty="0"/>
          </a:p>
          <a:p>
            <a:endParaRPr kumimoji="1" lang="ja-JP" altLang="en-US" dirty="0"/>
          </a:p>
        </p:txBody>
      </p:sp>
      <p:sp>
        <p:nvSpPr>
          <p:cNvPr id="19" name="テキスト ボックス 18">
            <a:extLst>
              <a:ext uri="{FF2B5EF4-FFF2-40B4-BE49-F238E27FC236}">
                <a16:creationId xmlns:a16="http://schemas.microsoft.com/office/drawing/2014/main" id="{CB64FEAB-B112-4BF6-A306-DB954D6907C1}"/>
              </a:ext>
            </a:extLst>
          </p:cNvPr>
          <p:cNvSpPr txBox="1"/>
          <p:nvPr/>
        </p:nvSpPr>
        <p:spPr>
          <a:xfrm>
            <a:off x="5331635" y="2431430"/>
            <a:ext cx="588910" cy="369332"/>
          </a:xfrm>
          <a:prstGeom prst="rect">
            <a:avLst/>
          </a:prstGeom>
          <a:noFill/>
        </p:spPr>
        <p:txBody>
          <a:bodyPr wrap="square" rtlCol="0">
            <a:spAutoFit/>
          </a:bodyPr>
          <a:lstStyle/>
          <a:p>
            <a:r>
              <a:rPr kumimoji="1" lang="en-US" altLang="ja-JP" dirty="0"/>
              <a:t>PII</a:t>
            </a:r>
            <a:endParaRPr kumimoji="1" lang="ja-JP" altLang="en-US" dirty="0"/>
          </a:p>
        </p:txBody>
      </p:sp>
      <p:sp>
        <p:nvSpPr>
          <p:cNvPr id="20" name="テキスト ボックス 19">
            <a:extLst>
              <a:ext uri="{FF2B5EF4-FFF2-40B4-BE49-F238E27FC236}">
                <a16:creationId xmlns:a16="http://schemas.microsoft.com/office/drawing/2014/main" id="{CE79010A-E500-41D7-82D0-EC1BD3509F6C}"/>
              </a:ext>
            </a:extLst>
          </p:cNvPr>
          <p:cNvSpPr txBox="1"/>
          <p:nvPr/>
        </p:nvSpPr>
        <p:spPr>
          <a:xfrm>
            <a:off x="5228103" y="3890532"/>
            <a:ext cx="588910" cy="369332"/>
          </a:xfrm>
          <a:prstGeom prst="rect">
            <a:avLst/>
          </a:prstGeom>
          <a:noFill/>
        </p:spPr>
        <p:txBody>
          <a:bodyPr wrap="square" rtlCol="0">
            <a:spAutoFit/>
          </a:bodyPr>
          <a:lstStyle/>
          <a:p>
            <a:r>
              <a:rPr kumimoji="1" lang="en-US" altLang="ja-JP" dirty="0"/>
              <a:t>PII</a:t>
            </a:r>
            <a:endParaRPr kumimoji="1" lang="ja-JP" altLang="en-US" dirty="0"/>
          </a:p>
        </p:txBody>
      </p:sp>
      <p:sp>
        <p:nvSpPr>
          <p:cNvPr id="21" name="テキスト ボックス 20">
            <a:extLst>
              <a:ext uri="{FF2B5EF4-FFF2-40B4-BE49-F238E27FC236}">
                <a16:creationId xmlns:a16="http://schemas.microsoft.com/office/drawing/2014/main" id="{AFA4F888-0C46-47C5-9B83-A8C88F69CDD8}"/>
              </a:ext>
            </a:extLst>
          </p:cNvPr>
          <p:cNvSpPr txBox="1"/>
          <p:nvPr/>
        </p:nvSpPr>
        <p:spPr>
          <a:xfrm>
            <a:off x="4404529" y="3089025"/>
            <a:ext cx="588910" cy="369332"/>
          </a:xfrm>
          <a:prstGeom prst="rect">
            <a:avLst/>
          </a:prstGeom>
          <a:noFill/>
        </p:spPr>
        <p:txBody>
          <a:bodyPr wrap="square" rtlCol="0">
            <a:spAutoFit/>
          </a:bodyPr>
          <a:lstStyle/>
          <a:p>
            <a:r>
              <a:rPr kumimoji="1" lang="en-US" altLang="ja-JP" dirty="0"/>
              <a:t>PII</a:t>
            </a:r>
            <a:endParaRPr kumimoji="1" lang="ja-JP" altLang="en-US" dirty="0"/>
          </a:p>
        </p:txBody>
      </p:sp>
      <p:sp>
        <p:nvSpPr>
          <p:cNvPr id="22" name="テキスト ボックス 21">
            <a:extLst>
              <a:ext uri="{FF2B5EF4-FFF2-40B4-BE49-F238E27FC236}">
                <a16:creationId xmlns:a16="http://schemas.microsoft.com/office/drawing/2014/main" id="{68E457A7-5560-4AA7-8306-CEDBC1E49A5D}"/>
              </a:ext>
            </a:extLst>
          </p:cNvPr>
          <p:cNvSpPr txBox="1"/>
          <p:nvPr/>
        </p:nvSpPr>
        <p:spPr>
          <a:xfrm>
            <a:off x="3595022" y="3062322"/>
            <a:ext cx="588910" cy="369332"/>
          </a:xfrm>
          <a:prstGeom prst="rect">
            <a:avLst/>
          </a:prstGeom>
          <a:noFill/>
        </p:spPr>
        <p:txBody>
          <a:bodyPr wrap="square" rtlCol="0">
            <a:spAutoFit/>
          </a:bodyPr>
          <a:lstStyle/>
          <a:p>
            <a:r>
              <a:rPr kumimoji="1" lang="en-US" altLang="ja-JP" dirty="0"/>
              <a:t>PII</a:t>
            </a:r>
            <a:endParaRPr kumimoji="1" lang="ja-JP" altLang="en-US" dirty="0"/>
          </a:p>
        </p:txBody>
      </p:sp>
      <p:sp>
        <p:nvSpPr>
          <p:cNvPr id="23" name="テキスト ボックス 22">
            <a:extLst>
              <a:ext uri="{FF2B5EF4-FFF2-40B4-BE49-F238E27FC236}">
                <a16:creationId xmlns:a16="http://schemas.microsoft.com/office/drawing/2014/main" id="{C6631C1C-7764-46E5-83FC-1A393C97907E}"/>
              </a:ext>
            </a:extLst>
          </p:cNvPr>
          <p:cNvSpPr txBox="1"/>
          <p:nvPr/>
        </p:nvSpPr>
        <p:spPr>
          <a:xfrm>
            <a:off x="2412707" y="4006822"/>
            <a:ext cx="588910" cy="369332"/>
          </a:xfrm>
          <a:prstGeom prst="rect">
            <a:avLst/>
          </a:prstGeom>
          <a:noFill/>
        </p:spPr>
        <p:txBody>
          <a:bodyPr wrap="square" rtlCol="0">
            <a:spAutoFit/>
          </a:bodyPr>
          <a:lstStyle/>
          <a:p>
            <a:r>
              <a:rPr kumimoji="1" lang="en-US" altLang="ja-JP" dirty="0"/>
              <a:t>PII</a:t>
            </a:r>
            <a:endParaRPr kumimoji="1" lang="ja-JP" altLang="en-US" dirty="0"/>
          </a:p>
        </p:txBody>
      </p:sp>
      <p:sp>
        <p:nvSpPr>
          <p:cNvPr id="24" name="テキスト ボックス 23">
            <a:extLst>
              <a:ext uri="{FF2B5EF4-FFF2-40B4-BE49-F238E27FC236}">
                <a16:creationId xmlns:a16="http://schemas.microsoft.com/office/drawing/2014/main" id="{C5826903-9FCB-4289-9DB0-FCCF74D0D82F}"/>
              </a:ext>
            </a:extLst>
          </p:cNvPr>
          <p:cNvSpPr txBox="1"/>
          <p:nvPr/>
        </p:nvSpPr>
        <p:spPr>
          <a:xfrm>
            <a:off x="2941311" y="3897980"/>
            <a:ext cx="588910" cy="369332"/>
          </a:xfrm>
          <a:prstGeom prst="rect">
            <a:avLst/>
          </a:prstGeom>
          <a:noFill/>
        </p:spPr>
        <p:txBody>
          <a:bodyPr wrap="square" rtlCol="0">
            <a:spAutoFit/>
          </a:bodyPr>
          <a:lstStyle/>
          <a:p>
            <a:r>
              <a:rPr kumimoji="1" lang="en-US" altLang="ja-JP" dirty="0"/>
              <a:t>PII</a:t>
            </a:r>
            <a:endParaRPr kumimoji="1" lang="ja-JP" altLang="en-US" dirty="0"/>
          </a:p>
        </p:txBody>
      </p:sp>
      <p:sp>
        <p:nvSpPr>
          <p:cNvPr id="26" name="テキスト ボックス 25">
            <a:extLst>
              <a:ext uri="{FF2B5EF4-FFF2-40B4-BE49-F238E27FC236}">
                <a16:creationId xmlns:a16="http://schemas.microsoft.com/office/drawing/2014/main" id="{D03E5022-8667-4CA8-83BF-C410B085FB3B}"/>
              </a:ext>
            </a:extLst>
          </p:cNvPr>
          <p:cNvSpPr txBox="1"/>
          <p:nvPr/>
        </p:nvSpPr>
        <p:spPr>
          <a:xfrm>
            <a:off x="2645164" y="2474269"/>
            <a:ext cx="588910" cy="369332"/>
          </a:xfrm>
          <a:prstGeom prst="rect">
            <a:avLst/>
          </a:prstGeom>
          <a:noFill/>
        </p:spPr>
        <p:txBody>
          <a:bodyPr wrap="square" rtlCol="0">
            <a:spAutoFit/>
          </a:bodyPr>
          <a:lstStyle/>
          <a:p>
            <a:r>
              <a:rPr kumimoji="1" lang="en-US" altLang="ja-JP" dirty="0"/>
              <a:t>PII</a:t>
            </a:r>
            <a:endParaRPr kumimoji="1" lang="ja-JP" altLang="en-US" dirty="0"/>
          </a:p>
        </p:txBody>
      </p:sp>
      <p:sp>
        <p:nvSpPr>
          <p:cNvPr id="27" name="テキスト ボックス 26">
            <a:extLst>
              <a:ext uri="{FF2B5EF4-FFF2-40B4-BE49-F238E27FC236}">
                <a16:creationId xmlns:a16="http://schemas.microsoft.com/office/drawing/2014/main" id="{04E613CE-8BCA-45AA-AB3E-0B8CD1ADE75B}"/>
              </a:ext>
            </a:extLst>
          </p:cNvPr>
          <p:cNvSpPr txBox="1"/>
          <p:nvPr/>
        </p:nvSpPr>
        <p:spPr>
          <a:xfrm>
            <a:off x="2249147" y="2201475"/>
            <a:ext cx="588910" cy="369332"/>
          </a:xfrm>
          <a:prstGeom prst="rect">
            <a:avLst/>
          </a:prstGeom>
          <a:noFill/>
        </p:spPr>
        <p:txBody>
          <a:bodyPr wrap="square" rtlCol="0">
            <a:spAutoFit/>
          </a:bodyPr>
          <a:lstStyle/>
          <a:p>
            <a:r>
              <a:rPr kumimoji="1" lang="en-US" altLang="ja-JP" dirty="0"/>
              <a:t>PII</a:t>
            </a:r>
            <a:endParaRPr kumimoji="1" lang="ja-JP" altLang="en-US" dirty="0"/>
          </a:p>
        </p:txBody>
      </p:sp>
      <p:sp>
        <p:nvSpPr>
          <p:cNvPr id="30" name="楕円 29">
            <a:extLst>
              <a:ext uri="{FF2B5EF4-FFF2-40B4-BE49-F238E27FC236}">
                <a16:creationId xmlns:a16="http://schemas.microsoft.com/office/drawing/2014/main" id="{80E9F3F2-4108-4FB8-9FFD-E5BFF79A6561}"/>
              </a:ext>
            </a:extLst>
          </p:cNvPr>
          <p:cNvSpPr/>
          <p:nvPr/>
        </p:nvSpPr>
        <p:spPr>
          <a:xfrm>
            <a:off x="5695666" y="5562809"/>
            <a:ext cx="1460193" cy="720157"/>
          </a:xfrm>
          <a:prstGeom prst="ellipse">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非該当</a:t>
            </a:r>
          </a:p>
        </p:txBody>
      </p:sp>
      <p:cxnSp>
        <p:nvCxnSpPr>
          <p:cNvPr id="31" name="直線矢印コネクタ 30">
            <a:extLst>
              <a:ext uri="{FF2B5EF4-FFF2-40B4-BE49-F238E27FC236}">
                <a16:creationId xmlns:a16="http://schemas.microsoft.com/office/drawing/2014/main" id="{427D346E-1CAA-4AD4-8A14-5F2AAEEB1F58}"/>
              </a:ext>
            </a:extLst>
          </p:cNvPr>
          <p:cNvCxnSpPr>
            <a:cxnSpLocks/>
            <a:stCxn id="6" idx="5"/>
            <a:endCxn id="30" idx="1"/>
          </p:cNvCxnSpPr>
          <p:nvPr/>
        </p:nvCxnSpPr>
        <p:spPr>
          <a:xfrm>
            <a:off x="4751158" y="5022984"/>
            <a:ext cx="1158348" cy="64529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D92670A-5DB3-4430-B15F-239C5DA31743}"/>
              </a:ext>
            </a:extLst>
          </p:cNvPr>
          <p:cNvSpPr txBox="1"/>
          <p:nvPr/>
        </p:nvSpPr>
        <p:spPr>
          <a:xfrm>
            <a:off x="3968294" y="5378143"/>
            <a:ext cx="1727372" cy="369332"/>
          </a:xfrm>
          <a:prstGeom prst="rect">
            <a:avLst/>
          </a:prstGeom>
          <a:noFill/>
        </p:spPr>
        <p:txBody>
          <a:bodyPr wrap="square" rtlCol="0">
            <a:spAutoFit/>
          </a:bodyPr>
          <a:lstStyle/>
          <a:p>
            <a:r>
              <a:rPr kumimoji="1" lang="en-US" altLang="ja-JP" dirty="0"/>
              <a:t>PII</a:t>
            </a:r>
            <a:r>
              <a:rPr kumimoji="1" lang="ja-JP" altLang="en-US" dirty="0"/>
              <a:t>を含まない</a:t>
            </a:r>
          </a:p>
        </p:txBody>
      </p:sp>
    </p:spTree>
    <p:extLst>
      <p:ext uri="{BB962C8B-B14F-4D97-AF65-F5344CB8AC3E}">
        <p14:creationId xmlns:p14="http://schemas.microsoft.com/office/powerpoint/2010/main" val="142716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5D3DE4A-8752-40A0-8DE0-47B5E3952223}"/>
              </a:ext>
            </a:extLst>
          </p:cNvPr>
          <p:cNvSpPr>
            <a:spLocks noGrp="1"/>
          </p:cNvSpPr>
          <p:nvPr>
            <p:ph type="ctrTitle"/>
          </p:nvPr>
        </p:nvSpPr>
        <p:spPr>
          <a:xfrm>
            <a:off x="685800" y="1743075"/>
            <a:ext cx="7772400" cy="1766888"/>
          </a:xfrm>
        </p:spPr>
        <p:txBody>
          <a:bodyPr>
            <a:noAutofit/>
          </a:bodyPr>
          <a:lstStyle/>
          <a:p>
            <a:r>
              <a:rPr kumimoji="1" lang="ja-JP" altLang="en-US" sz="4800"/>
              <a:t>ご参考）記載事例</a:t>
            </a:r>
            <a:br>
              <a:rPr kumimoji="1" lang="en-US" altLang="ja-JP" sz="2400"/>
            </a:br>
            <a:br>
              <a:rPr kumimoji="1" lang="en-US" altLang="ja-JP" sz="2400"/>
            </a:br>
            <a:r>
              <a:rPr kumimoji="1" lang="ja-JP" altLang="en-US" sz="2400"/>
              <a:t>ドライブレコーダビジネス事例</a:t>
            </a:r>
          </a:p>
        </p:txBody>
      </p:sp>
      <p:sp>
        <p:nvSpPr>
          <p:cNvPr id="6" name="字幕 5">
            <a:extLst>
              <a:ext uri="{FF2B5EF4-FFF2-40B4-BE49-F238E27FC236}">
                <a16:creationId xmlns:a16="http://schemas.microsoft.com/office/drawing/2014/main" id="{D8C6EDA8-12FC-4921-9561-A819BD0D16BB}"/>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D3216FF-C57A-4B5A-9AE2-07BEB84649A3}"/>
              </a:ext>
            </a:extLst>
          </p:cNvPr>
          <p:cNvSpPr>
            <a:spLocks noGrp="1"/>
          </p:cNvSpPr>
          <p:nvPr>
            <p:ph type="sldNum" sz="quarter" idx="4294967295"/>
          </p:nvPr>
        </p:nvSpPr>
        <p:spPr>
          <a:xfrm>
            <a:off x="7086600" y="6480175"/>
            <a:ext cx="2057400" cy="365125"/>
          </a:xfrm>
        </p:spPr>
        <p:txBody>
          <a:bodyPr/>
          <a:lstStyle/>
          <a:p>
            <a:fld id="{A6F093FB-283C-4942-8FB9-6751A9D2A87D}" type="slidenum">
              <a:rPr kumimoji="1" lang="ja-JP" altLang="en-US" smtClean="0"/>
              <a:pPr/>
              <a:t>14</a:t>
            </a:fld>
            <a:endParaRPr kumimoji="1" lang="ja-JP" altLang="en-US"/>
          </a:p>
        </p:txBody>
      </p:sp>
    </p:spTree>
    <p:extLst>
      <p:ext uri="{BB962C8B-B14F-4D97-AF65-F5344CB8AC3E}">
        <p14:creationId xmlns:p14="http://schemas.microsoft.com/office/powerpoint/2010/main" val="1233432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1E90F-5B59-4C5B-A6F5-0066321D23DA}"/>
              </a:ext>
            </a:extLst>
          </p:cNvPr>
          <p:cNvSpPr>
            <a:spLocks noGrp="1"/>
          </p:cNvSpPr>
          <p:nvPr>
            <p:ph type="title"/>
          </p:nvPr>
        </p:nvSpPr>
        <p:spPr/>
        <p:txBody>
          <a:bodyPr/>
          <a:lstStyle/>
          <a:p>
            <a:r>
              <a:rPr lang="ja-JP" altLang="en-US"/>
              <a:t>プロジェクト概要</a:t>
            </a:r>
            <a:endParaRPr kumimoji="1" lang="ja-JP" altLang="en-US"/>
          </a:p>
        </p:txBody>
      </p:sp>
      <p:sp>
        <p:nvSpPr>
          <p:cNvPr id="6" name="コンテンツ プレースホルダー 5">
            <a:extLst>
              <a:ext uri="{FF2B5EF4-FFF2-40B4-BE49-F238E27FC236}">
                <a16:creationId xmlns:a16="http://schemas.microsoft.com/office/drawing/2014/main" id="{8D98998C-779E-4183-93DE-1F90D8F08E19}"/>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1CBF177-46B5-4214-9467-F99B3920A8F2}"/>
              </a:ext>
            </a:extLst>
          </p:cNvPr>
          <p:cNvSpPr>
            <a:spLocks noGrp="1"/>
          </p:cNvSpPr>
          <p:nvPr>
            <p:ph type="sldNum" sz="quarter" idx="12"/>
          </p:nvPr>
        </p:nvSpPr>
        <p:spPr/>
        <p:txBody>
          <a:bodyPr/>
          <a:lstStyle/>
          <a:p>
            <a:fld id="{A6F093FB-283C-4942-8FB9-6751A9D2A87D}" type="slidenum">
              <a:rPr kumimoji="1" lang="ja-JP" altLang="en-US" smtClean="0"/>
              <a:pPr/>
              <a:t>15</a:t>
            </a:fld>
            <a:endParaRPr kumimoji="1" lang="ja-JP" altLang="en-US"/>
          </a:p>
        </p:txBody>
      </p:sp>
      <p:graphicFrame>
        <p:nvGraphicFramePr>
          <p:cNvPr id="5" name="コンテンツ プレースホルダー 4">
            <a:extLst>
              <a:ext uri="{FF2B5EF4-FFF2-40B4-BE49-F238E27FC236}">
                <a16:creationId xmlns:a16="http://schemas.microsoft.com/office/drawing/2014/main" id="{D0DC8FD8-E154-43E6-A9A4-358155EBE823}"/>
              </a:ext>
            </a:extLst>
          </p:cNvPr>
          <p:cNvGraphicFramePr>
            <a:graphicFrameLocks/>
          </p:cNvGraphicFramePr>
          <p:nvPr>
            <p:extLst>
              <p:ext uri="{D42A27DB-BD31-4B8C-83A1-F6EECF244321}">
                <p14:modId xmlns:p14="http://schemas.microsoft.com/office/powerpoint/2010/main" val="3349882576"/>
              </p:ext>
            </p:extLst>
          </p:nvPr>
        </p:nvGraphicFramePr>
        <p:xfrm>
          <a:off x="453006" y="1292103"/>
          <a:ext cx="8259339" cy="5289535"/>
        </p:xfrm>
        <a:graphic>
          <a:graphicData uri="http://schemas.openxmlformats.org/drawingml/2006/table">
            <a:tbl>
              <a:tblPr firstRow="1" firstCol="1" bandRow="1">
                <a:tableStyleId>{5C22544A-7EE6-4342-B048-85BDC9FD1C3A}</a:tableStyleId>
              </a:tblPr>
              <a:tblGrid>
                <a:gridCol w="1925668">
                  <a:extLst>
                    <a:ext uri="{9D8B030D-6E8A-4147-A177-3AD203B41FA5}">
                      <a16:colId xmlns:a16="http://schemas.microsoft.com/office/drawing/2014/main" val="2345723271"/>
                    </a:ext>
                  </a:extLst>
                </a:gridCol>
                <a:gridCol w="6333671">
                  <a:extLst>
                    <a:ext uri="{9D8B030D-6E8A-4147-A177-3AD203B41FA5}">
                      <a16:colId xmlns:a16="http://schemas.microsoft.com/office/drawing/2014/main" val="1305460497"/>
                    </a:ext>
                  </a:extLst>
                </a:gridCol>
              </a:tblGrid>
              <a:tr h="0">
                <a:tc>
                  <a:txBody>
                    <a:bodyPr/>
                    <a:lstStyle/>
                    <a:p>
                      <a:pPr algn="just">
                        <a:spcAft>
                          <a:spcPts val="0"/>
                        </a:spcAft>
                      </a:pPr>
                      <a:r>
                        <a:rPr lang="ja-JP" sz="1600" kern="100">
                          <a:effectLst/>
                          <a:latin typeface="游ゴシック Medium" panose="020B0500000000000000" pitchFamily="50" charset="-128"/>
                          <a:ea typeface="游ゴシック Medium" panose="020B0500000000000000" pitchFamily="50" charset="-128"/>
                        </a:rPr>
                        <a:t>項目</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r>
                        <a:rPr lang="ja-JP" sz="1600" kern="100">
                          <a:effectLst/>
                          <a:latin typeface="游ゴシック Medium" panose="020B0500000000000000" pitchFamily="50" charset="-128"/>
                          <a:ea typeface="游ゴシック Medium" panose="020B0500000000000000" pitchFamily="50" charset="-128"/>
                        </a:rPr>
                        <a:t>記載内容</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extLst>
                  <a:ext uri="{0D108BD9-81ED-4DB2-BD59-A6C34878D82A}">
                    <a16:rowId xmlns:a16="http://schemas.microsoft.com/office/drawing/2014/main" val="3766085054"/>
                  </a:ext>
                </a:extLst>
              </a:tr>
              <a:tr h="3546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600" kern="100">
                          <a:effectLst/>
                          <a:latin typeface="游ゴシック Medium" panose="020B0500000000000000" pitchFamily="50" charset="-128"/>
                          <a:ea typeface="游ゴシック Medium" panose="020B0500000000000000" pitchFamily="50" charset="-128"/>
                        </a:rPr>
                        <a:t>プロジェクト名</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r>
                        <a:rPr lang="ja-JP" altLang="en-US" sz="16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ドライブレコーダー映像活用ビジネス</a:t>
                      </a:r>
                      <a:endParaRPr lang="ja-JP" sz="16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extLst>
                  <a:ext uri="{0D108BD9-81ED-4DB2-BD59-A6C34878D82A}">
                    <a16:rowId xmlns:a16="http://schemas.microsoft.com/office/drawing/2014/main" val="1897592735"/>
                  </a:ext>
                </a:extLst>
              </a:tr>
              <a:tr h="354614">
                <a:tc>
                  <a:txBody>
                    <a:bodyPr/>
                    <a:lstStyle/>
                    <a:p>
                      <a:pPr algn="just">
                        <a:spcAft>
                          <a:spcPts val="0"/>
                        </a:spcAft>
                      </a:pPr>
                      <a:r>
                        <a:rPr lang="ja-JP" altLang="en-US"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rPr>
                        <a:t>記載者</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r>
                        <a:rPr lang="ja-JP" altLang="en-US" sz="1600" kern="100" dirty="0">
                          <a:effectLst/>
                          <a:latin typeface="+mn-lt"/>
                          <a:ea typeface="游明朝" panose="02020400000000000000" pitchFamily="18" charset="-128"/>
                          <a:cs typeface="Times New Roman" panose="02020603050405020304" pitchFamily="18" charset="0"/>
                        </a:rPr>
                        <a:t>○○△△</a:t>
                      </a:r>
                      <a:endParaRPr lang="ja-JP" sz="1600" kern="100" dirty="0">
                        <a:effectLst/>
                        <a:latin typeface="+mn-lt"/>
                        <a:ea typeface="游明朝" panose="02020400000000000000" pitchFamily="18" charset="-128"/>
                        <a:cs typeface="Times New Roman" panose="02020603050405020304" pitchFamily="18" charset="0"/>
                      </a:endParaRPr>
                    </a:p>
                  </a:txBody>
                  <a:tcPr marL="64296" marR="64296" marT="0" marB="0"/>
                </a:tc>
                <a:extLst>
                  <a:ext uri="{0D108BD9-81ED-4DB2-BD59-A6C34878D82A}">
                    <a16:rowId xmlns:a16="http://schemas.microsoft.com/office/drawing/2014/main" val="2461405286"/>
                  </a:ext>
                </a:extLst>
              </a:tr>
              <a:tr h="388776">
                <a:tc>
                  <a:txBody>
                    <a:bodyPr/>
                    <a:lstStyle/>
                    <a:p>
                      <a:pPr algn="just">
                        <a:spcAft>
                          <a:spcPts val="0"/>
                        </a:spcAft>
                      </a:pPr>
                      <a:r>
                        <a:rPr lang="ja-JP" altLang="en-US"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rPr>
                        <a:t>所属</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r>
                        <a:rPr lang="en-US" altLang="ja-JP" sz="1600" kern="100" dirty="0">
                          <a:effectLst/>
                          <a:latin typeface="+mn-lt"/>
                          <a:ea typeface="游明朝" panose="02020400000000000000" pitchFamily="18" charset="-128"/>
                          <a:cs typeface="Times New Roman" panose="02020603050405020304" pitchFamily="18" charset="0"/>
                        </a:rPr>
                        <a:t>××××</a:t>
                      </a:r>
                      <a:r>
                        <a:rPr lang="ja-JP" altLang="en-US" sz="1600" kern="100" dirty="0">
                          <a:effectLst/>
                          <a:latin typeface="+mn-lt"/>
                          <a:ea typeface="游明朝" panose="02020400000000000000" pitchFamily="18" charset="-128"/>
                          <a:cs typeface="Times New Roman" panose="02020603050405020304" pitchFamily="18" charset="0"/>
                        </a:rPr>
                        <a:t>株式会社</a:t>
                      </a:r>
                      <a:endParaRPr lang="ja-JP" sz="1600" kern="100" dirty="0">
                        <a:effectLst/>
                        <a:latin typeface="+mn-lt"/>
                        <a:ea typeface="游明朝" panose="02020400000000000000" pitchFamily="18" charset="-128"/>
                        <a:cs typeface="Times New Roman" panose="02020603050405020304" pitchFamily="18" charset="0"/>
                      </a:endParaRPr>
                    </a:p>
                  </a:txBody>
                  <a:tcPr marL="64296" marR="64296" marT="0" marB="0"/>
                </a:tc>
                <a:extLst>
                  <a:ext uri="{0D108BD9-81ED-4DB2-BD59-A6C34878D82A}">
                    <a16:rowId xmlns:a16="http://schemas.microsoft.com/office/drawing/2014/main" val="4219171051"/>
                  </a:ext>
                </a:extLst>
              </a:tr>
              <a:tr h="354614">
                <a:tc>
                  <a:txBody>
                    <a:bodyPr/>
                    <a:lstStyle/>
                    <a:p>
                      <a:pPr algn="just">
                        <a:spcAft>
                          <a:spcPts val="0"/>
                        </a:spcAft>
                      </a:pPr>
                      <a:r>
                        <a:rPr lang="ja-JP" altLang="en-US"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rPr>
                        <a:t>連絡先</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r>
                        <a:rPr lang="ja-JP" altLang="en-US" sz="1600" kern="100" dirty="0">
                          <a:effectLst/>
                          <a:latin typeface="+mn-lt"/>
                          <a:ea typeface="游明朝" panose="02020400000000000000" pitchFamily="18" charset="-128"/>
                          <a:cs typeface="Times New Roman" panose="02020603050405020304" pitchFamily="18" charset="0"/>
                        </a:rPr>
                        <a:t>＊＊＊＊＊＊＊＊</a:t>
                      </a:r>
                      <a:endParaRPr lang="ja-JP" sz="1600" kern="100" dirty="0">
                        <a:effectLst/>
                        <a:latin typeface="+mn-lt"/>
                        <a:ea typeface="游明朝" panose="02020400000000000000" pitchFamily="18" charset="-128"/>
                        <a:cs typeface="Times New Roman" panose="02020603050405020304" pitchFamily="18" charset="0"/>
                      </a:endParaRPr>
                    </a:p>
                  </a:txBody>
                  <a:tcPr marL="64296" marR="64296" marT="0" marB="0"/>
                </a:tc>
                <a:extLst>
                  <a:ext uri="{0D108BD9-81ED-4DB2-BD59-A6C34878D82A}">
                    <a16:rowId xmlns:a16="http://schemas.microsoft.com/office/drawing/2014/main" val="1478125822"/>
                  </a:ext>
                </a:extLst>
              </a:tr>
              <a:tr h="354614">
                <a:tc>
                  <a:txBody>
                    <a:bodyPr/>
                    <a:lstStyle/>
                    <a:p>
                      <a:pPr algn="just">
                        <a:spcAft>
                          <a:spcPts val="0"/>
                        </a:spcAft>
                      </a:pPr>
                      <a:r>
                        <a:rPr lang="ja-JP" altLang="en-US"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rPr>
                        <a:t>記載日</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r>
                        <a:rPr lang="en-US" altLang="ja-JP" sz="1600" kern="100" dirty="0" err="1">
                          <a:effectLst/>
                          <a:latin typeface="+mn-lt"/>
                          <a:ea typeface="游明朝" panose="02020400000000000000" pitchFamily="18" charset="-128"/>
                          <a:cs typeface="Times New Roman" panose="02020603050405020304" pitchFamily="18" charset="0"/>
                        </a:rPr>
                        <a:t>Yyyy</a:t>
                      </a:r>
                      <a:r>
                        <a:rPr lang="ja-JP" altLang="en-US" sz="1600" kern="100" dirty="0">
                          <a:effectLst/>
                          <a:latin typeface="+mn-lt"/>
                          <a:ea typeface="游明朝" panose="02020400000000000000" pitchFamily="18" charset="-128"/>
                          <a:cs typeface="Times New Roman" panose="02020603050405020304" pitchFamily="18" charset="0"/>
                        </a:rPr>
                        <a:t>年</a:t>
                      </a:r>
                      <a:r>
                        <a:rPr lang="en-US" altLang="ja-JP" sz="1600" kern="100" dirty="0">
                          <a:effectLst/>
                          <a:latin typeface="+mn-lt"/>
                          <a:ea typeface="游明朝" panose="02020400000000000000" pitchFamily="18" charset="-128"/>
                          <a:cs typeface="Times New Roman" panose="02020603050405020304" pitchFamily="18" charset="0"/>
                        </a:rPr>
                        <a:t>mm</a:t>
                      </a:r>
                      <a:r>
                        <a:rPr lang="ja-JP" altLang="en-US" sz="1600" kern="100" dirty="0">
                          <a:effectLst/>
                          <a:latin typeface="+mn-lt"/>
                          <a:ea typeface="游明朝" panose="02020400000000000000" pitchFamily="18" charset="-128"/>
                          <a:cs typeface="Times New Roman" panose="02020603050405020304" pitchFamily="18" charset="0"/>
                        </a:rPr>
                        <a:t>月</a:t>
                      </a:r>
                      <a:r>
                        <a:rPr lang="en-US" altLang="ja-JP" sz="1600" kern="100" dirty="0">
                          <a:effectLst/>
                          <a:latin typeface="+mn-lt"/>
                          <a:ea typeface="游明朝" panose="02020400000000000000" pitchFamily="18" charset="-128"/>
                          <a:cs typeface="Times New Roman" panose="02020603050405020304" pitchFamily="18" charset="0"/>
                        </a:rPr>
                        <a:t>dd</a:t>
                      </a:r>
                      <a:r>
                        <a:rPr lang="ja-JP" altLang="en-US" sz="1600" kern="100" dirty="0">
                          <a:effectLst/>
                          <a:latin typeface="+mn-lt"/>
                          <a:ea typeface="游明朝" panose="02020400000000000000" pitchFamily="18" charset="-128"/>
                          <a:cs typeface="Times New Roman" panose="02020603050405020304" pitchFamily="18" charset="0"/>
                        </a:rPr>
                        <a:t>日</a:t>
                      </a:r>
                      <a:endParaRPr lang="ja-JP" sz="1600" kern="100" dirty="0">
                        <a:effectLst/>
                        <a:latin typeface="+mn-lt"/>
                        <a:ea typeface="游明朝" panose="02020400000000000000" pitchFamily="18" charset="-128"/>
                        <a:cs typeface="Times New Roman" panose="02020603050405020304" pitchFamily="18" charset="0"/>
                      </a:endParaRPr>
                    </a:p>
                  </a:txBody>
                  <a:tcPr marL="64296" marR="64296" marT="0" marB="0"/>
                </a:tc>
                <a:extLst>
                  <a:ext uri="{0D108BD9-81ED-4DB2-BD59-A6C34878D82A}">
                    <a16:rowId xmlns:a16="http://schemas.microsoft.com/office/drawing/2014/main" val="2453645498"/>
                  </a:ext>
                </a:extLst>
              </a:tr>
              <a:tr h="15452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600" kern="100">
                          <a:effectLst/>
                          <a:latin typeface="游ゴシック Medium" panose="020B0500000000000000" pitchFamily="50" charset="-128"/>
                          <a:ea typeface="游ゴシック Medium" panose="020B0500000000000000" pitchFamily="50" charset="-128"/>
                        </a:rPr>
                        <a:t>プロジェクト概要</a:t>
                      </a:r>
                      <a:endParaRPr lang="ja-JP" alt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spcAft>
                          <a:spcPts val="0"/>
                        </a:spcAft>
                      </a:pP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游ゴシック Medium" panose="020B0500000000000000" pitchFamily="50" charset="-128"/>
                          <a:ea typeface="游ゴシック Medium" panose="020B0500000000000000" pitchFamily="50" charset="-128"/>
                        </a:rPr>
                        <a:t> </a:t>
                      </a:r>
                      <a:r>
                        <a:rPr lang="ja-JP" altLang="en-US" sz="1600" kern="100" dirty="0">
                          <a:effectLst/>
                          <a:latin typeface="游ゴシック Medium" panose="020B0500000000000000" pitchFamily="50" charset="-128"/>
                          <a:ea typeface="游ゴシック Medium" panose="020B0500000000000000" pitchFamily="50" charset="-128"/>
                        </a:rPr>
                        <a:t>ドライバーからドライブレコーダーで記載された映像の提供を受け、非個人情報化などの加工を行った上で、映像を購入したい事業者へ販売するビジネス。交通量調査や道路のメンテナンス関係などへの活用を想定。</a:t>
                      </a:r>
                      <a:endParaRPr lang="ja-JP" sz="16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extLst>
                  <a:ext uri="{0D108BD9-81ED-4DB2-BD59-A6C34878D82A}">
                    <a16:rowId xmlns:a16="http://schemas.microsoft.com/office/drawing/2014/main" val="2530117115"/>
                  </a:ext>
                </a:extLst>
              </a:tr>
              <a:tr h="1693261">
                <a:tc>
                  <a:txBody>
                    <a:bodyPr/>
                    <a:lstStyle/>
                    <a:p>
                      <a:pPr algn="just">
                        <a:spcAft>
                          <a:spcPts val="0"/>
                        </a:spcAft>
                      </a:pPr>
                      <a:r>
                        <a:rPr lang="ja-JP" sz="1600" kern="100">
                          <a:effectLst/>
                          <a:latin typeface="游ゴシック Medium" panose="020B0500000000000000" pitchFamily="50" charset="-128"/>
                          <a:ea typeface="游ゴシック Medium" panose="020B0500000000000000" pitchFamily="50" charset="-128"/>
                        </a:rPr>
                        <a:t>備考</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endParaRPr lang="en-US" altLang="ja-JP" sz="16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spcAft>
                          <a:spcPts val="0"/>
                        </a:spcAft>
                      </a:pPr>
                      <a:endParaRPr lang="ja-JP" sz="16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extLst>
                  <a:ext uri="{0D108BD9-81ED-4DB2-BD59-A6C34878D82A}">
                    <a16:rowId xmlns:a16="http://schemas.microsoft.com/office/drawing/2014/main" val="2419848961"/>
                  </a:ext>
                </a:extLst>
              </a:tr>
            </a:tbl>
          </a:graphicData>
        </a:graphic>
      </p:graphicFrame>
      <p:sp>
        <p:nvSpPr>
          <p:cNvPr id="7" name="テキスト ボックス 6">
            <a:extLst>
              <a:ext uri="{FF2B5EF4-FFF2-40B4-BE49-F238E27FC236}">
                <a16:creationId xmlns:a16="http://schemas.microsoft.com/office/drawing/2014/main" id="{B43E3509-1D4C-42A3-990E-C42F66BC05BA}"/>
              </a:ext>
            </a:extLst>
          </p:cNvPr>
          <p:cNvSpPr txBox="1"/>
          <p:nvPr/>
        </p:nvSpPr>
        <p:spPr>
          <a:xfrm>
            <a:off x="431655" y="922771"/>
            <a:ext cx="2492990" cy="369332"/>
          </a:xfrm>
          <a:prstGeom prst="rect">
            <a:avLst/>
          </a:prstGeom>
          <a:noFill/>
        </p:spPr>
        <p:txBody>
          <a:bodyPr wrap="none" rtlCol="0">
            <a:spAutoFit/>
          </a:bodyPr>
          <a:lstStyle/>
          <a:p>
            <a:r>
              <a:rPr kumimoji="1" lang="ja-JP" altLang="en-US"/>
              <a:t>以下にご記載ください</a:t>
            </a:r>
          </a:p>
        </p:txBody>
      </p:sp>
    </p:spTree>
    <p:extLst>
      <p:ext uri="{BB962C8B-B14F-4D97-AF65-F5344CB8AC3E}">
        <p14:creationId xmlns:p14="http://schemas.microsoft.com/office/powerpoint/2010/main" val="2795959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8B35-EAE7-4AB8-ABF2-3FF654545302}"/>
              </a:ext>
            </a:extLst>
          </p:cNvPr>
          <p:cNvSpPr>
            <a:spLocks noGrp="1"/>
          </p:cNvSpPr>
          <p:nvPr>
            <p:ph type="title"/>
          </p:nvPr>
        </p:nvSpPr>
        <p:spPr>
          <a:xfrm>
            <a:off x="171450" y="259967"/>
            <a:ext cx="7886700" cy="489728"/>
          </a:xfrm>
        </p:spPr>
        <p:txBody>
          <a:bodyPr>
            <a:normAutofit fontScale="90000"/>
          </a:bodyPr>
          <a:lstStyle/>
          <a:p>
            <a:r>
              <a:rPr lang="en-US" altLang="ja-JP" dirty="0">
                <a:ea typeface="游ゴシック Light"/>
              </a:rPr>
              <a:t>1. </a:t>
            </a:r>
            <a:r>
              <a:rPr lang="ja-JP" altLang="en-US" sz="3600" dirty="0">
                <a:ea typeface="游ゴシック Light"/>
              </a:rPr>
              <a:t>ステークホルダリスト</a:t>
            </a:r>
            <a:endParaRPr lang="ja-JP" altLang="en-US" dirty="0">
              <a:ea typeface="游ゴシック Light"/>
            </a:endParaRPr>
          </a:p>
        </p:txBody>
      </p:sp>
      <p:graphicFrame>
        <p:nvGraphicFramePr>
          <p:cNvPr id="7" name="Table 7">
            <a:extLst>
              <a:ext uri="{FF2B5EF4-FFF2-40B4-BE49-F238E27FC236}">
                <a16:creationId xmlns:a16="http://schemas.microsoft.com/office/drawing/2014/main" id="{89E3A72E-7BBC-43E9-8D15-01FF8B0E714E}"/>
              </a:ext>
            </a:extLst>
          </p:cNvPr>
          <p:cNvGraphicFramePr>
            <a:graphicFrameLocks noGrp="1"/>
          </p:cNvGraphicFramePr>
          <p:nvPr>
            <p:ph idx="1"/>
          </p:nvPr>
        </p:nvGraphicFramePr>
        <p:xfrm>
          <a:off x="386651" y="1502793"/>
          <a:ext cx="8250174" cy="4157147"/>
        </p:xfrm>
        <a:graphic>
          <a:graphicData uri="http://schemas.openxmlformats.org/drawingml/2006/table">
            <a:tbl>
              <a:tblPr firstRow="1" bandRow="1">
                <a:tableStyleId>{5C22544A-7EE6-4342-B048-85BDC9FD1C3A}</a:tableStyleId>
              </a:tblPr>
              <a:tblGrid>
                <a:gridCol w="2186192">
                  <a:extLst>
                    <a:ext uri="{9D8B030D-6E8A-4147-A177-3AD203B41FA5}">
                      <a16:colId xmlns:a16="http://schemas.microsoft.com/office/drawing/2014/main" val="2753217259"/>
                    </a:ext>
                  </a:extLst>
                </a:gridCol>
                <a:gridCol w="4281038">
                  <a:extLst>
                    <a:ext uri="{9D8B030D-6E8A-4147-A177-3AD203B41FA5}">
                      <a16:colId xmlns:a16="http://schemas.microsoft.com/office/drawing/2014/main" val="3779611911"/>
                    </a:ext>
                  </a:extLst>
                </a:gridCol>
                <a:gridCol w="1782944">
                  <a:extLst>
                    <a:ext uri="{9D8B030D-6E8A-4147-A177-3AD203B41FA5}">
                      <a16:colId xmlns:a16="http://schemas.microsoft.com/office/drawing/2014/main" val="3747019408"/>
                    </a:ext>
                  </a:extLst>
                </a:gridCol>
              </a:tblGrid>
              <a:tr h="348061">
                <a:tc>
                  <a:txBody>
                    <a:bodyPr/>
                    <a:lstStyle/>
                    <a:p>
                      <a:pPr lvl="0">
                        <a:buNone/>
                      </a:pPr>
                      <a:r>
                        <a:rPr lang="ja-JP" altLang="en-US" sz="1400"/>
                        <a:t>名称</a:t>
                      </a:r>
                      <a:endParaRPr lang="en-US" sz="1400"/>
                    </a:p>
                  </a:txBody>
                  <a:tcPr marL="68580" marR="68580" marT="34290" marB="34290"/>
                </a:tc>
                <a:tc>
                  <a:txBody>
                    <a:bodyPr/>
                    <a:lstStyle/>
                    <a:p>
                      <a:r>
                        <a:rPr lang="ja-JP" altLang="en-US" sz="1400" dirty="0"/>
                        <a:t>概要</a:t>
                      </a:r>
                      <a:endParaRPr lang="en-US" sz="1400" dirty="0"/>
                    </a:p>
                  </a:txBody>
                  <a:tcPr marL="68580" marR="68580" marT="34290" marB="34290"/>
                </a:tc>
                <a:tc>
                  <a:txBody>
                    <a:bodyPr/>
                    <a:lstStyle/>
                    <a:p>
                      <a:r>
                        <a:rPr lang="en-US" altLang="ja-JP" sz="1400"/>
                        <a:t>ISO/IEC 29100</a:t>
                      </a:r>
                      <a:r>
                        <a:rPr lang="ja-JP" altLang="en-US" sz="1400"/>
                        <a:t>での分類</a:t>
                      </a:r>
                      <a:r>
                        <a:rPr lang="en-US" altLang="ja-JP" sz="1400"/>
                        <a:t>(</a:t>
                      </a:r>
                      <a:r>
                        <a:rPr lang="ja-JP" altLang="en-US" sz="1400"/>
                        <a:t>次ページ参照）</a:t>
                      </a:r>
                      <a:endParaRPr lang="en-US" sz="1400"/>
                    </a:p>
                  </a:txBody>
                  <a:tcPr marL="68580" marR="68580" marT="34290" marB="34290"/>
                </a:tc>
                <a:extLst>
                  <a:ext uri="{0D108BD9-81ED-4DB2-BD59-A6C34878D82A}">
                    <a16:rowId xmlns:a16="http://schemas.microsoft.com/office/drawing/2014/main" val="2423432416"/>
                  </a:ext>
                </a:extLst>
              </a:tr>
              <a:tr h="376864">
                <a:tc>
                  <a:txBody>
                    <a:bodyPr/>
                    <a:lstStyle/>
                    <a:p>
                      <a:pPr lvl="0" algn="l">
                        <a:lnSpc>
                          <a:spcPct val="100000"/>
                        </a:lnSpc>
                        <a:spcBef>
                          <a:spcPts val="0"/>
                        </a:spcBef>
                        <a:spcAft>
                          <a:spcPts val="0"/>
                        </a:spcAft>
                        <a:buNone/>
                      </a:pPr>
                      <a:r>
                        <a:rPr lang="ja-JP" altLang="en-US" sz="1400"/>
                        <a:t>ドライバー</a:t>
                      </a:r>
                      <a:endParaRPr lang="en-US" altLang="ja-JP" sz="1400"/>
                    </a:p>
                  </a:txBody>
                  <a:tcPr marL="68580" marR="68580" marT="34290" marB="34290"/>
                </a:tc>
                <a:tc>
                  <a:txBody>
                    <a:bodyPr/>
                    <a:lstStyle/>
                    <a:p>
                      <a:r>
                        <a:rPr lang="ja-JP" altLang="en-US" sz="1400"/>
                        <a:t>ドライブレコーダーで録画した映像を提供する</a:t>
                      </a:r>
                      <a:endParaRPr lang="en-US" sz="1400"/>
                    </a:p>
                  </a:txBody>
                  <a:tcPr marL="68580" marR="68580" marT="34290" marB="34290"/>
                </a:tc>
                <a:tc>
                  <a:txBody>
                    <a:bodyPr/>
                    <a:lstStyle/>
                    <a:p>
                      <a:r>
                        <a:rPr lang="en-US" sz="1400"/>
                        <a:t>PII</a:t>
                      </a:r>
                      <a:r>
                        <a:rPr lang="ja-JP" altLang="en-US" sz="1400"/>
                        <a:t> </a:t>
                      </a:r>
                      <a:r>
                        <a:rPr lang="en-US" altLang="ja-JP" sz="1400"/>
                        <a:t>principal</a:t>
                      </a:r>
                      <a:endParaRPr lang="en-US" sz="1400"/>
                    </a:p>
                  </a:txBody>
                  <a:tcPr marL="68580" marR="68580" marT="34290" marB="34290"/>
                </a:tc>
                <a:extLst>
                  <a:ext uri="{0D108BD9-81ED-4DB2-BD59-A6C34878D82A}">
                    <a16:rowId xmlns:a16="http://schemas.microsoft.com/office/drawing/2014/main" val="2427773871"/>
                  </a:ext>
                </a:extLst>
              </a:tr>
              <a:tr h="400549">
                <a:tc>
                  <a:txBody>
                    <a:bodyPr/>
                    <a:lstStyle/>
                    <a:p>
                      <a:pPr lvl="0">
                        <a:buNone/>
                      </a:pPr>
                      <a:r>
                        <a:rPr lang="ja-JP" altLang="en-US" sz="1400"/>
                        <a:t>ドライブレコーダー販売事業者</a:t>
                      </a:r>
                      <a:endParaRPr lang="en-US"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t>ドライブレコーダーを販売する</a:t>
                      </a:r>
                      <a:endParaRPr lang="en-US" altLang="ja-JP"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t>非該当</a:t>
                      </a:r>
                      <a:endParaRPr lang="en-US" altLang="ja-JP" sz="1400"/>
                    </a:p>
                  </a:txBody>
                  <a:tcPr marL="68580" marR="68580" marT="34290" marB="34290"/>
                </a:tc>
                <a:extLst>
                  <a:ext uri="{0D108BD9-81ED-4DB2-BD59-A6C34878D82A}">
                    <a16:rowId xmlns:a16="http://schemas.microsoft.com/office/drawing/2014/main" val="1706397868"/>
                  </a:ext>
                </a:extLst>
              </a:tr>
              <a:tr h="977649">
                <a:tc>
                  <a:txBody>
                    <a:bodyPr/>
                    <a:lstStyle/>
                    <a:p>
                      <a:pPr lvl="0" algn="l">
                        <a:lnSpc>
                          <a:spcPct val="100000"/>
                        </a:lnSpc>
                        <a:spcBef>
                          <a:spcPts val="0"/>
                        </a:spcBef>
                        <a:spcAft>
                          <a:spcPts val="0"/>
                        </a:spcAft>
                        <a:buNone/>
                      </a:pPr>
                      <a:r>
                        <a:rPr lang="ja-JP" altLang="en-US" sz="1400"/>
                        <a:t>データ蓄積事業者</a:t>
                      </a:r>
                      <a:endParaRPr lang="en-US"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t>ドライバーから提供された映像を蓄積管理する。映像加工（非個人情報化）をデータ加工事業者へ委託する。映像を購入したい事業者へ販売する。個人情報保護法上の個人情報取扱事業者に該当</a:t>
                      </a:r>
                      <a:endParaRPr lang="en-US" altLang="ja-JP" sz="1400"/>
                    </a:p>
                  </a:txBody>
                  <a:tcPr marL="68580" marR="68580" marT="34290" marB="34290"/>
                </a:tc>
                <a:tc>
                  <a:txBody>
                    <a:bodyPr/>
                    <a:lstStyle/>
                    <a:p>
                      <a:pPr marL="0" marR="0" lvl="0" indent="0" algn="l" rtl="0" eaLnBrk="1" fontAlgn="auto" latinLnBrk="0" hangingPunct="1">
                        <a:lnSpc>
                          <a:spcPct val="100000"/>
                        </a:lnSpc>
                        <a:spcBef>
                          <a:spcPts val="0"/>
                        </a:spcBef>
                        <a:spcAft>
                          <a:spcPts val="0"/>
                        </a:spcAft>
                        <a:buFontTx/>
                        <a:buNone/>
                      </a:pPr>
                      <a:r>
                        <a:rPr lang="en-US" altLang="ja-JP" sz="1400"/>
                        <a:t>Data controller </a:t>
                      </a:r>
                    </a:p>
                  </a:txBody>
                  <a:tcPr marL="68580" marR="68580" marT="34290" marB="34290"/>
                </a:tc>
                <a:extLst>
                  <a:ext uri="{0D108BD9-81ED-4DB2-BD59-A6C34878D82A}">
                    <a16:rowId xmlns:a16="http://schemas.microsoft.com/office/drawing/2014/main" val="3308635215"/>
                  </a:ext>
                </a:extLst>
              </a:tr>
              <a:tr h="821434">
                <a:tc>
                  <a:txBody>
                    <a:bodyPr/>
                    <a:lstStyle/>
                    <a:p>
                      <a:pPr lvl="0">
                        <a:buNone/>
                      </a:pPr>
                      <a:r>
                        <a:rPr lang="ja-JP" altLang="en-US" sz="1400"/>
                        <a:t>データ加工事業者</a:t>
                      </a:r>
                      <a:endParaRPr lang="en-US"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t>データ蓄積事業者から映像加工（非個人情報化）を受託する</a:t>
                      </a:r>
                      <a:endParaRPr lang="en-US" altLang="ja-JP" sz="140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t>個人情報保護法上の委託先に該当</a:t>
                      </a:r>
                      <a:endParaRPr lang="en-US" altLang="ja-JP"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a:t>Data processor</a:t>
                      </a:r>
                    </a:p>
                  </a:txBody>
                  <a:tcPr marL="68580" marR="68580" marT="34290" marB="34290"/>
                </a:tc>
                <a:extLst>
                  <a:ext uri="{0D108BD9-81ED-4DB2-BD59-A6C34878D82A}">
                    <a16:rowId xmlns:a16="http://schemas.microsoft.com/office/drawing/2014/main" val="3578233557"/>
                  </a:ext>
                </a:extLst>
              </a:tr>
              <a:tr h="359378">
                <a:tc>
                  <a:txBody>
                    <a:bodyPr/>
                    <a:lstStyle/>
                    <a:p>
                      <a:pPr lvl="0">
                        <a:buNone/>
                      </a:pPr>
                      <a:r>
                        <a:rPr lang="ja-JP" altLang="en-US" sz="1400" b="0" i="0" u="none" strike="noStrike" noProof="0">
                          <a:latin typeface="游ゴシック"/>
                        </a:rPr>
                        <a:t>データ購入事業者</a:t>
                      </a:r>
                      <a:endParaRPr lang="en-US" sz="1400" b="0" i="0" u="none" strike="noStrike" noProof="0">
                        <a:latin typeface="游ゴシック"/>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noProof="0">
                          <a:latin typeface="游ゴシック"/>
                          <a:ea typeface="游ゴシック"/>
                        </a:rPr>
                        <a:t>データ蓄積事業者から映像を購入する</a:t>
                      </a:r>
                      <a:endParaRPr lang="en-US" altLang="ja-JP"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solidFill>
                            <a:srgbClr val="FF0000"/>
                          </a:solidFill>
                        </a:rPr>
                        <a:t>非該当（</a:t>
                      </a:r>
                      <a:r>
                        <a:rPr lang="en-US" altLang="ja-JP" sz="1400">
                          <a:solidFill>
                            <a:srgbClr val="FF0000"/>
                          </a:solidFill>
                        </a:rPr>
                        <a:t>PII</a:t>
                      </a:r>
                      <a:r>
                        <a:rPr lang="ja-JP" altLang="en-US" sz="1400">
                          <a:solidFill>
                            <a:srgbClr val="FF0000"/>
                          </a:solidFill>
                        </a:rPr>
                        <a:t>扱わない）</a:t>
                      </a:r>
                      <a:endParaRPr lang="en-US" altLang="ja-JP" sz="1400">
                        <a:solidFill>
                          <a:srgbClr val="FF0000"/>
                        </a:solidFill>
                      </a:endParaRPr>
                    </a:p>
                  </a:txBody>
                  <a:tcPr marL="68580" marR="68580" marT="34290" marB="34290"/>
                </a:tc>
                <a:extLst>
                  <a:ext uri="{0D108BD9-81ED-4DB2-BD59-A6C34878D82A}">
                    <a16:rowId xmlns:a16="http://schemas.microsoft.com/office/drawing/2014/main" val="3654750848"/>
                  </a:ext>
                </a:extLst>
              </a:tr>
              <a:tr h="480060">
                <a:tc>
                  <a:txBody>
                    <a:bodyPr/>
                    <a:lstStyle/>
                    <a:p>
                      <a:pPr lvl="0">
                        <a:buNone/>
                      </a:pPr>
                      <a:r>
                        <a:rPr lang="ja-JP" altLang="en-US" sz="1400" b="0" i="0" u="none" strike="noStrike" noProof="0">
                          <a:solidFill>
                            <a:schemeClr val="tx1"/>
                          </a:solidFill>
                          <a:latin typeface="游ゴシック"/>
                        </a:rPr>
                        <a:t>通行人</a:t>
                      </a:r>
                      <a:endParaRPr lang="en-US" sz="1400" b="0" i="0" u="none" strike="noStrike" noProof="0">
                        <a:solidFill>
                          <a:schemeClr val="tx1"/>
                        </a:solidFill>
                        <a:latin typeface="游ゴシック"/>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solidFill>
                            <a:schemeClr val="tx1"/>
                          </a:solidFill>
                        </a:rPr>
                        <a:t>ドライブレコーダーが録画した映像に映り込んでいる人</a:t>
                      </a:r>
                      <a:endParaRPr lang="en-US" altLang="ja-JP" sz="140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rPr>
                        <a:t>PII Principal</a:t>
                      </a:r>
                    </a:p>
                  </a:txBody>
                  <a:tcPr marL="68580" marR="68580" marT="34290" marB="34290"/>
                </a:tc>
                <a:extLst>
                  <a:ext uri="{0D108BD9-81ED-4DB2-BD59-A6C34878D82A}">
                    <a16:rowId xmlns:a16="http://schemas.microsoft.com/office/drawing/2014/main" val="1591469568"/>
                  </a:ext>
                </a:extLst>
              </a:tr>
            </a:tbl>
          </a:graphicData>
        </a:graphic>
      </p:graphicFrame>
      <p:sp>
        <p:nvSpPr>
          <p:cNvPr id="3" name="テキスト ボックス 2">
            <a:extLst>
              <a:ext uri="{FF2B5EF4-FFF2-40B4-BE49-F238E27FC236}">
                <a16:creationId xmlns:a16="http://schemas.microsoft.com/office/drawing/2014/main" id="{2757CBBE-B539-49F5-AEFE-061C036C1892}"/>
              </a:ext>
            </a:extLst>
          </p:cNvPr>
          <p:cNvSpPr txBox="1"/>
          <p:nvPr/>
        </p:nvSpPr>
        <p:spPr>
          <a:xfrm>
            <a:off x="141654" y="5848291"/>
            <a:ext cx="8860691" cy="830997"/>
          </a:xfrm>
          <a:prstGeom prst="rect">
            <a:avLst/>
          </a:prstGeom>
          <a:noFill/>
          <a:ln>
            <a:solidFill>
              <a:srgbClr val="FF0000"/>
            </a:solidFill>
          </a:ln>
        </p:spPr>
        <p:txBody>
          <a:bodyPr wrap="square" rtlCol="0">
            <a:spAutoFit/>
          </a:bodyPr>
          <a:lstStyle/>
          <a:p>
            <a:pPr marL="171450" indent="-171450">
              <a:buFont typeface="Wingdings" pitchFamily="2" charset="2"/>
              <a:buChar char="ü"/>
            </a:pPr>
            <a:r>
              <a:rPr kumimoji="1" lang="ja-JP" altLang="en-US" sz="1600"/>
              <a:t>ドライブレコーダー販売事業者は、パーソナルデータ の取り扱いについて、特段の役目を持たないのか</a:t>
            </a:r>
            <a:r>
              <a:rPr kumimoji="1" lang="en-US" altLang="ja-JP" sz="1600"/>
              <a:t>?</a:t>
            </a:r>
          </a:p>
          <a:p>
            <a:pPr marL="171450" indent="-171450">
              <a:buFont typeface="Wingdings" pitchFamily="2" charset="2"/>
              <a:buChar char="ü"/>
            </a:pPr>
            <a:r>
              <a:rPr kumimoji="1" lang="ja-JP" altLang="en-US" sz="1600"/>
              <a:t>通行人は、パーソナルデータ の視点では、システムを構成する一構成者としてリストされる</a:t>
            </a:r>
            <a:endParaRPr kumimoji="1" lang="en-US" altLang="ja-JP" sz="1000"/>
          </a:p>
        </p:txBody>
      </p:sp>
      <p:sp>
        <p:nvSpPr>
          <p:cNvPr id="9" name="正方形/長方形 8">
            <a:extLst>
              <a:ext uri="{FF2B5EF4-FFF2-40B4-BE49-F238E27FC236}">
                <a16:creationId xmlns:a16="http://schemas.microsoft.com/office/drawing/2014/main" id="{4CC5ED20-65AC-214A-A2CD-3E8B2CAFDF63}"/>
              </a:ext>
            </a:extLst>
          </p:cNvPr>
          <p:cNvSpPr/>
          <p:nvPr/>
        </p:nvSpPr>
        <p:spPr>
          <a:xfrm>
            <a:off x="244996" y="5623280"/>
            <a:ext cx="1415772" cy="276999"/>
          </a:xfrm>
          <a:prstGeom prst="rect">
            <a:avLst/>
          </a:prstGeom>
        </p:spPr>
        <p:txBody>
          <a:bodyPr wrap="none">
            <a:spAutoFit/>
          </a:bodyPr>
          <a:lstStyle/>
          <a:p>
            <a:r>
              <a:rPr kumimoji="1" lang="ja-JP" altLang="en-US" sz="1200" b="1">
                <a:solidFill>
                  <a:srgbClr val="FF0000"/>
                </a:solidFill>
              </a:rPr>
              <a:t>チェックポイント</a:t>
            </a:r>
            <a:endParaRPr lang="ja-JP" altLang="en-US" sz="1200" b="1">
              <a:solidFill>
                <a:srgbClr val="FF0000"/>
              </a:solidFill>
            </a:endParaRPr>
          </a:p>
        </p:txBody>
      </p:sp>
      <p:sp>
        <p:nvSpPr>
          <p:cNvPr id="4" name="テキスト ボックス 3">
            <a:extLst>
              <a:ext uri="{FF2B5EF4-FFF2-40B4-BE49-F238E27FC236}">
                <a16:creationId xmlns:a16="http://schemas.microsoft.com/office/drawing/2014/main" id="{71E677C5-3DAA-4AFB-935E-05199C433185}"/>
              </a:ext>
            </a:extLst>
          </p:cNvPr>
          <p:cNvSpPr txBox="1"/>
          <p:nvPr/>
        </p:nvSpPr>
        <p:spPr>
          <a:xfrm>
            <a:off x="313106" y="927347"/>
            <a:ext cx="8606836" cy="584775"/>
          </a:xfrm>
          <a:prstGeom prst="rect">
            <a:avLst/>
          </a:prstGeom>
          <a:noFill/>
        </p:spPr>
        <p:txBody>
          <a:bodyPr wrap="square" rtlCol="0">
            <a:spAutoFit/>
          </a:bodyPr>
          <a:lstStyle/>
          <a:p>
            <a:r>
              <a:rPr kumimoji="1" lang="ja-JP" altLang="en-US" sz="1600" dirty="0"/>
              <a:t>目的：関与する個人、事業者の一覧表を作成することで、パーソナルデータ の取り扱われる範囲を明確し、プライバシー原則などを遵守すべきプレイヤーに抜けがないかを確認する</a:t>
            </a:r>
          </a:p>
        </p:txBody>
      </p:sp>
      <p:sp>
        <p:nvSpPr>
          <p:cNvPr id="12" name="正方形/長方形 11">
            <a:extLst>
              <a:ext uri="{FF2B5EF4-FFF2-40B4-BE49-F238E27FC236}">
                <a16:creationId xmlns:a16="http://schemas.microsoft.com/office/drawing/2014/main" id="{B866B962-A076-4442-838C-F7C9907E33B7}"/>
              </a:ext>
            </a:extLst>
          </p:cNvPr>
          <p:cNvSpPr/>
          <p:nvPr/>
        </p:nvSpPr>
        <p:spPr>
          <a:xfrm>
            <a:off x="6864077" y="1512704"/>
            <a:ext cx="1772747" cy="4169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B26A7A0A-6CE5-4AA1-A69B-1135393ADD7A}"/>
              </a:ext>
            </a:extLst>
          </p:cNvPr>
          <p:cNvSpPr>
            <a:spLocks noGrp="1"/>
          </p:cNvSpPr>
          <p:nvPr>
            <p:ph type="sldNum" sz="quarter" idx="12"/>
          </p:nvPr>
        </p:nvSpPr>
        <p:spPr/>
        <p:txBody>
          <a:bodyPr/>
          <a:lstStyle/>
          <a:p>
            <a:fld id="{A6F093FB-283C-4942-8FB9-6751A9D2A87D}" type="slidenum">
              <a:rPr kumimoji="1" lang="ja-JP" altLang="en-US" smtClean="0"/>
              <a:pPr/>
              <a:t>16</a:t>
            </a:fld>
            <a:endParaRPr kumimoji="1" lang="ja-JP" altLang="en-US"/>
          </a:p>
        </p:txBody>
      </p:sp>
    </p:spTree>
    <p:extLst>
      <p:ext uri="{BB962C8B-B14F-4D97-AF65-F5344CB8AC3E}">
        <p14:creationId xmlns:p14="http://schemas.microsoft.com/office/powerpoint/2010/main" val="54569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080E0F5-7697-AB41-92EA-6A8DA7CC10D5}"/>
              </a:ext>
            </a:extLst>
          </p:cNvPr>
          <p:cNvSpPr>
            <a:spLocks noGrp="1"/>
          </p:cNvSpPr>
          <p:nvPr>
            <p:ph type="title"/>
          </p:nvPr>
        </p:nvSpPr>
        <p:spPr>
          <a:xfrm>
            <a:off x="236772" y="221689"/>
            <a:ext cx="7886700" cy="604271"/>
          </a:xfrm>
        </p:spPr>
        <p:txBody>
          <a:bodyPr>
            <a:normAutofit/>
          </a:bodyPr>
          <a:lstStyle/>
          <a:p>
            <a:r>
              <a:rPr lang="en-US" altLang="ja-JP" dirty="0"/>
              <a:t>2. </a:t>
            </a:r>
            <a:r>
              <a:rPr lang="ja-JP" altLang="en-US" dirty="0"/>
              <a:t>ビジネス関係</a:t>
            </a:r>
            <a:endParaRPr lang="ja-JP" altLang="en-US" strike="sngStrike" dirty="0"/>
          </a:p>
        </p:txBody>
      </p:sp>
      <p:grpSp>
        <p:nvGrpSpPr>
          <p:cNvPr id="83" name="グループ化 82">
            <a:extLst>
              <a:ext uri="{FF2B5EF4-FFF2-40B4-BE49-F238E27FC236}">
                <a16:creationId xmlns:a16="http://schemas.microsoft.com/office/drawing/2014/main" id="{CAD2349D-6164-E74F-93CF-DEA1635F58E3}"/>
              </a:ext>
            </a:extLst>
          </p:cNvPr>
          <p:cNvGrpSpPr/>
          <p:nvPr/>
        </p:nvGrpSpPr>
        <p:grpSpPr>
          <a:xfrm>
            <a:off x="1785297" y="4551927"/>
            <a:ext cx="199328" cy="346991"/>
            <a:chOff x="2333297" y="897466"/>
            <a:chExt cx="409903" cy="713560"/>
          </a:xfrm>
          <a:solidFill>
            <a:schemeClr val="tx1"/>
          </a:solidFill>
        </p:grpSpPr>
        <p:sp>
          <p:nvSpPr>
            <p:cNvPr id="84" name="二等辺三角形 3">
              <a:extLst>
                <a:ext uri="{FF2B5EF4-FFF2-40B4-BE49-F238E27FC236}">
                  <a16:creationId xmlns:a16="http://schemas.microsoft.com/office/drawing/2014/main" id="{52989ECE-0CD3-5441-917D-00EDC091EA60}"/>
                </a:ext>
              </a:extLst>
            </p:cNvPr>
            <p:cNvSpPr/>
            <p:nvPr/>
          </p:nvSpPr>
          <p:spPr>
            <a:xfrm>
              <a:off x="2333297" y="1074998"/>
              <a:ext cx="409903" cy="53602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5" name="楕円 4">
              <a:extLst>
                <a:ext uri="{FF2B5EF4-FFF2-40B4-BE49-F238E27FC236}">
                  <a16:creationId xmlns:a16="http://schemas.microsoft.com/office/drawing/2014/main" id="{8D8D82AF-6CCE-384D-9A99-CB8BDA30DA22}"/>
                </a:ext>
              </a:extLst>
            </p:cNvPr>
            <p:cNvSpPr/>
            <p:nvPr/>
          </p:nvSpPr>
          <p:spPr>
            <a:xfrm>
              <a:off x="2333297" y="897466"/>
              <a:ext cx="409903" cy="3847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95" name="テキスト ボックス 94">
            <a:extLst>
              <a:ext uri="{FF2B5EF4-FFF2-40B4-BE49-F238E27FC236}">
                <a16:creationId xmlns:a16="http://schemas.microsoft.com/office/drawing/2014/main" id="{6801C315-3BC3-504A-9F8A-ABEE7D1460B4}"/>
              </a:ext>
            </a:extLst>
          </p:cNvPr>
          <p:cNvSpPr txBox="1"/>
          <p:nvPr/>
        </p:nvSpPr>
        <p:spPr>
          <a:xfrm>
            <a:off x="1286105" y="2341303"/>
            <a:ext cx="1742785" cy="507831"/>
          </a:xfrm>
          <a:prstGeom prst="rect">
            <a:avLst/>
          </a:prstGeom>
          <a:noFill/>
        </p:spPr>
        <p:txBody>
          <a:bodyPr wrap="none" rtlCol="0">
            <a:spAutoFit/>
          </a:bodyPr>
          <a:lstStyle/>
          <a:p>
            <a:pPr algn="ctr"/>
            <a:r>
              <a:rPr kumimoji="1" lang="ja-JP" altLang="en-US" sz="1350"/>
              <a:t>ドライブレコーダー</a:t>
            </a:r>
            <a:endParaRPr kumimoji="1" lang="en-US" altLang="ja-JP" sz="1350"/>
          </a:p>
          <a:p>
            <a:pPr algn="ctr"/>
            <a:r>
              <a:rPr kumimoji="1" lang="ja-JP" altLang="en-US" sz="1350"/>
              <a:t>販売事業者</a:t>
            </a:r>
          </a:p>
        </p:txBody>
      </p:sp>
      <p:sp>
        <p:nvSpPr>
          <p:cNvPr id="96" name="テキスト ボックス 95">
            <a:extLst>
              <a:ext uri="{FF2B5EF4-FFF2-40B4-BE49-F238E27FC236}">
                <a16:creationId xmlns:a16="http://schemas.microsoft.com/office/drawing/2014/main" id="{5D6B0F59-193F-B34C-8AC8-5C2D4B665407}"/>
              </a:ext>
            </a:extLst>
          </p:cNvPr>
          <p:cNvSpPr txBox="1"/>
          <p:nvPr/>
        </p:nvSpPr>
        <p:spPr>
          <a:xfrm>
            <a:off x="1632353" y="5035785"/>
            <a:ext cx="1050288" cy="300082"/>
          </a:xfrm>
          <a:prstGeom prst="rect">
            <a:avLst/>
          </a:prstGeom>
          <a:noFill/>
        </p:spPr>
        <p:txBody>
          <a:bodyPr wrap="none" rtlCol="0">
            <a:spAutoFit/>
          </a:bodyPr>
          <a:lstStyle/>
          <a:p>
            <a:pPr algn="ctr"/>
            <a:r>
              <a:rPr lang="ja-JP" altLang="en-US" sz="1350"/>
              <a:t>ドライバー</a:t>
            </a:r>
            <a:endParaRPr kumimoji="1" lang="ja-JP" altLang="en-US" sz="1350" i="1">
              <a:latin typeface="Times New Roman" panose="02020603050405020304" pitchFamily="18" charset="0"/>
              <a:cs typeface="Times New Roman" panose="02020603050405020304" pitchFamily="18" charset="0"/>
            </a:endParaRPr>
          </a:p>
        </p:txBody>
      </p:sp>
      <p:sp>
        <p:nvSpPr>
          <p:cNvPr id="97" name="テキスト ボックス 96">
            <a:extLst>
              <a:ext uri="{FF2B5EF4-FFF2-40B4-BE49-F238E27FC236}">
                <a16:creationId xmlns:a16="http://schemas.microsoft.com/office/drawing/2014/main" id="{A991F7DC-4EDE-A440-9FE7-408C006C9B6F}"/>
              </a:ext>
            </a:extLst>
          </p:cNvPr>
          <p:cNvSpPr txBox="1"/>
          <p:nvPr/>
        </p:nvSpPr>
        <p:spPr>
          <a:xfrm>
            <a:off x="3590516" y="2421073"/>
            <a:ext cx="1569661" cy="300082"/>
          </a:xfrm>
          <a:prstGeom prst="rect">
            <a:avLst/>
          </a:prstGeom>
          <a:noFill/>
        </p:spPr>
        <p:txBody>
          <a:bodyPr wrap="none" rtlCol="0">
            <a:spAutoFit/>
          </a:bodyPr>
          <a:lstStyle/>
          <a:p>
            <a:pPr algn="ctr"/>
            <a:r>
              <a:rPr kumimoji="1" lang="ja-JP" altLang="en-US" sz="1350"/>
              <a:t>データ蓄積事業者</a:t>
            </a:r>
            <a:endParaRPr kumimoji="1" lang="en-US" altLang="ja-JP" sz="1200"/>
          </a:p>
        </p:txBody>
      </p:sp>
      <p:sp>
        <p:nvSpPr>
          <p:cNvPr id="98" name="テキスト ボックス 97">
            <a:extLst>
              <a:ext uri="{FF2B5EF4-FFF2-40B4-BE49-F238E27FC236}">
                <a16:creationId xmlns:a16="http://schemas.microsoft.com/office/drawing/2014/main" id="{A9BA41A9-B119-624A-9CFE-566340D47D6F}"/>
              </a:ext>
            </a:extLst>
          </p:cNvPr>
          <p:cNvSpPr txBox="1"/>
          <p:nvPr/>
        </p:nvSpPr>
        <p:spPr>
          <a:xfrm>
            <a:off x="6609447" y="5143180"/>
            <a:ext cx="1569661" cy="300082"/>
          </a:xfrm>
          <a:prstGeom prst="rect">
            <a:avLst/>
          </a:prstGeom>
          <a:noFill/>
        </p:spPr>
        <p:txBody>
          <a:bodyPr wrap="none" rtlCol="0">
            <a:spAutoFit/>
          </a:bodyPr>
          <a:lstStyle/>
          <a:p>
            <a:pPr algn="ctr"/>
            <a:r>
              <a:rPr kumimoji="1" lang="ja-JP" altLang="en-US" sz="1350"/>
              <a:t>データ購入事業者</a:t>
            </a:r>
          </a:p>
        </p:txBody>
      </p:sp>
      <p:sp>
        <p:nvSpPr>
          <p:cNvPr id="99" name="テキスト ボックス 98">
            <a:extLst>
              <a:ext uri="{FF2B5EF4-FFF2-40B4-BE49-F238E27FC236}">
                <a16:creationId xmlns:a16="http://schemas.microsoft.com/office/drawing/2014/main" id="{8427DB67-7411-454E-91B1-373417DE3B86}"/>
              </a:ext>
            </a:extLst>
          </p:cNvPr>
          <p:cNvSpPr txBox="1"/>
          <p:nvPr/>
        </p:nvSpPr>
        <p:spPr>
          <a:xfrm>
            <a:off x="6559550" y="2432948"/>
            <a:ext cx="1569661" cy="300082"/>
          </a:xfrm>
          <a:prstGeom prst="rect">
            <a:avLst/>
          </a:prstGeom>
          <a:noFill/>
        </p:spPr>
        <p:txBody>
          <a:bodyPr wrap="none" rtlCol="0">
            <a:spAutoFit/>
          </a:bodyPr>
          <a:lstStyle/>
          <a:p>
            <a:pPr algn="ctr"/>
            <a:r>
              <a:rPr kumimoji="1" lang="ja-JP" altLang="en-US" sz="1350"/>
              <a:t>データ加工事業者</a:t>
            </a:r>
            <a:endParaRPr kumimoji="1" lang="en-US" altLang="ja-JP" sz="788"/>
          </a:p>
        </p:txBody>
      </p:sp>
      <p:cxnSp>
        <p:nvCxnSpPr>
          <p:cNvPr id="100" name="直線矢印コネクタ 99">
            <a:extLst>
              <a:ext uri="{FF2B5EF4-FFF2-40B4-BE49-F238E27FC236}">
                <a16:creationId xmlns:a16="http://schemas.microsoft.com/office/drawing/2014/main" id="{FD18F1CB-B1E3-0C43-9948-40E0E955C88D}"/>
              </a:ext>
            </a:extLst>
          </p:cNvPr>
          <p:cNvCxnSpPr>
            <a:cxnSpLocks/>
          </p:cNvCxnSpPr>
          <p:nvPr/>
        </p:nvCxnSpPr>
        <p:spPr>
          <a:xfrm>
            <a:off x="2053532" y="2908967"/>
            <a:ext cx="0" cy="1563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B069007D-C11B-1F45-9571-05A22044074B}"/>
              </a:ext>
            </a:extLst>
          </p:cNvPr>
          <p:cNvCxnSpPr>
            <a:cxnSpLocks/>
          </p:cNvCxnSpPr>
          <p:nvPr/>
        </p:nvCxnSpPr>
        <p:spPr>
          <a:xfrm flipV="1">
            <a:off x="2268634" y="2872821"/>
            <a:ext cx="0" cy="1563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3" name="グループ化 122">
            <a:extLst>
              <a:ext uri="{FF2B5EF4-FFF2-40B4-BE49-F238E27FC236}">
                <a16:creationId xmlns:a16="http://schemas.microsoft.com/office/drawing/2014/main" id="{3AAE5C81-E782-AD4F-9012-9C24AA1ED844}"/>
              </a:ext>
            </a:extLst>
          </p:cNvPr>
          <p:cNvGrpSpPr/>
          <p:nvPr/>
        </p:nvGrpSpPr>
        <p:grpSpPr>
          <a:xfrm>
            <a:off x="1110988" y="3012045"/>
            <a:ext cx="761747" cy="520658"/>
            <a:chOff x="-37496" y="3473743"/>
            <a:chExt cx="1425696" cy="793079"/>
          </a:xfrm>
        </p:grpSpPr>
        <p:sp>
          <p:nvSpPr>
            <p:cNvPr id="124" name="テキスト ボックス 123">
              <a:extLst>
                <a:ext uri="{FF2B5EF4-FFF2-40B4-BE49-F238E27FC236}">
                  <a16:creationId xmlns:a16="http://schemas.microsoft.com/office/drawing/2014/main" id="{8BA0FDC4-6C09-3744-99DF-61A0BFAE10B5}"/>
                </a:ext>
              </a:extLst>
            </p:cNvPr>
            <p:cNvSpPr txBox="1"/>
            <p:nvPr/>
          </p:nvSpPr>
          <p:spPr>
            <a:xfrm>
              <a:off x="-37496" y="3492843"/>
              <a:ext cx="1425696" cy="773541"/>
            </a:xfrm>
            <a:prstGeom prst="rect">
              <a:avLst/>
            </a:prstGeom>
            <a:noFill/>
          </p:spPr>
          <p:txBody>
            <a:bodyPr wrap="none" rtlCol="0">
              <a:spAutoFit/>
            </a:bodyPr>
            <a:lstStyle/>
            <a:p>
              <a:pPr algn="ctr"/>
              <a:r>
                <a:rPr kumimoji="1" lang="ja-JP" altLang="en-US" sz="900"/>
                <a:t>ドライブ</a:t>
              </a:r>
              <a:endParaRPr kumimoji="1" lang="en-US" altLang="ja-JP" sz="900"/>
            </a:p>
            <a:p>
              <a:pPr algn="ctr"/>
              <a:r>
                <a:rPr kumimoji="1" lang="ja-JP" altLang="en-US" sz="900"/>
                <a:t>レコーダー</a:t>
              </a:r>
              <a:endParaRPr kumimoji="1" lang="en-US" altLang="ja-JP" sz="900"/>
            </a:p>
            <a:p>
              <a:pPr algn="ctr"/>
              <a:r>
                <a:rPr kumimoji="1" lang="ja-JP" altLang="en-US" sz="900"/>
                <a:t>の販売</a:t>
              </a:r>
            </a:p>
          </p:txBody>
        </p:sp>
        <p:sp>
          <p:nvSpPr>
            <p:cNvPr id="125" name="四角形吹き出し 124">
              <a:extLst>
                <a:ext uri="{FF2B5EF4-FFF2-40B4-BE49-F238E27FC236}">
                  <a16:creationId xmlns:a16="http://schemas.microsoft.com/office/drawing/2014/main" id="{1F469D96-6445-2C4B-9FFA-9914DCBECC47}"/>
                </a:ext>
              </a:extLst>
            </p:cNvPr>
            <p:cNvSpPr/>
            <p:nvPr/>
          </p:nvSpPr>
          <p:spPr>
            <a:xfrm>
              <a:off x="84812" y="3473743"/>
              <a:ext cx="1256276" cy="793079"/>
            </a:xfrm>
            <a:prstGeom prst="wedgeRectCallout">
              <a:avLst>
                <a:gd name="adj1" fmla="val 47541"/>
                <a:gd name="adj2" fmla="val 832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cxnSp>
        <p:nvCxnSpPr>
          <p:cNvPr id="140" name="直線矢印コネクタ 139">
            <a:extLst>
              <a:ext uri="{FF2B5EF4-FFF2-40B4-BE49-F238E27FC236}">
                <a16:creationId xmlns:a16="http://schemas.microsoft.com/office/drawing/2014/main" id="{C8BDC967-C47E-5D49-8A5E-866926F39743}"/>
              </a:ext>
            </a:extLst>
          </p:cNvPr>
          <p:cNvCxnSpPr>
            <a:cxnSpLocks/>
          </p:cNvCxnSpPr>
          <p:nvPr/>
        </p:nvCxnSpPr>
        <p:spPr>
          <a:xfrm>
            <a:off x="5064463" y="2662958"/>
            <a:ext cx="2134829" cy="1949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直線矢印コネクタ 143">
            <a:extLst>
              <a:ext uri="{FF2B5EF4-FFF2-40B4-BE49-F238E27FC236}">
                <a16:creationId xmlns:a16="http://schemas.microsoft.com/office/drawing/2014/main" id="{65C0E917-B62F-764A-AD5E-29859FE943E7}"/>
              </a:ext>
            </a:extLst>
          </p:cNvPr>
          <p:cNvCxnSpPr>
            <a:cxnSpLocks/>
          </p:cNvCxnSpPr>
          <p:nvPr/>
        </p:nvCxnSpPr>
        <p:spPr>
          <a:xfrm flipH="1" flipV="1">
            <a:off x="4867890" y="2864797"/>
            <a:ext cx="2149681" cy="1947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直線矢印コネクタ 159">
            <a:extLst>
              <a:ext uri="{FF2B5EF4-FFF2-40B4-BE49-F238E27FC236}">
                <a16:creationId xmlns:a16="http://schemas.microsoft.com/office/drawing/2014/main" id="{DA47A2F8-70A5-5B4D-8C06-9201F60555BB}"/>
              </a:ext>
            </a:extLst>
          </p:cNvPr>
          <p:cNvCxnSpPr>
            <a:cxnSpLocks/>
          </p:cNvCxnSpPr>
          <p:nvPr/>
        </p:nvCxnSpPr>
        <p:spPr>
          <a:xfrm flipV="1">
            <a:off x="2409365" y="2703955"/>
            <a:ext cx="1407984" cy="1741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94604F1C-8650-41A8-977A-52A5BB4F9280}"/>
              </a:ext>
            </a:extLst>
          </p:cNvPr>
          <p:cNvGrpSpPr/>
          <p:nvPr/>
        </p:nvGrpSpPr>
        <p:grpSpPr>
          <a:xfrm>
            <a:off x="3803300" y="3117073"/>
            <a:ext cx="1306284" cy="725861"/>
            <a:chOff x="5628413" y="3265599"/>
            <a:chExt cx="1741711" cy="967813"/>
          </a:xfrm>
        </p:grpSpPr>
        <p:sp>
          <p:nvSpPr>
            <p:cNvPr id="170" name="テキスト ボックス 169">
              <a:extLst>
                <a:ext uri="{FF2B5EF4-FFF2-40B4-BE49-F238E27FC236}">
                  <a16:creationId xmlns:a16="http://schemas.microsoft.com/office/drawing/2014/main" id="{C9C71A4F-B733-6447-B344-4B982F40FA4A}"/>
                </a:ext>
              </a:extLst>
            </p:cNvPr>
            <p:cNvSpPr txBox="1"/>
            <p:nvPr/>
          </p:nvSpPr>
          <p:spPr>
            <a:xfrm>
              <a:off x="5628413" y="3556305"/>
              <a:ext cx="1741711" cy="677107"/>
            </a:xfrm>
            <a:prstGeom prst="rect">
              <a:avLst/>
            </a:prstGeom>
            <a:noFill/>
          </p:spPr>
          <p:txBody>
            <a:bodyPr wrap="square" rtlCol="0">
              <a:spAutoFit/>
            </a:bodyPr>
            <a:lstStyle/>
            <a:p>
              <a:pPr algn="ctr"/>
              <a:r>
                <a:rPr lang="ja-JP" altLang="en-US" sz="900"/>
                <a:t>ドラレコ映像</a:t>
              </a:r>
              <a:endParaRPr lang="en-US" altLang="ja-JP" sz="900"/>
            </a:p>
            <a:p>
              <a:pPr algn="ctr"/>
              <a:r>
                <a:rPr kumimoji="1" lang="ja-JP" altLang="en-US" sz="900"/>
                <a:t>（通行人情報が含まれる場合がある）</a:t>
              </a:r>
            </a:p>
          </p:txBody>
        </p:sp>
        <p:sp>
          <p:nvSpPr>
            <p:cNvPr id="171" name="四角形吹き出し 170">
              <a:extLst>
                <a:ext uri="{FF2B5EF4-FFF2-40B4-BE49-F238E27FC236}">
                  <a16:creationId xmlns:a16="http://schemas.microsoft.com/office/drawing/2014/main" id="{543C2C57-B56C-8B41-97EF-C2D8C5B591CC}"/>
                </a:ext>
              </a:extLst>
            </p:cNvPr>
            <p:cNvSpPr/>
            <p:nvPr/>
          </p:nvSpPr>
          <p:spPr>
            <a:xfrm>
              <a:off x="5753498" y="3509971"/>
              <a:ext cx="1484413" cy="706658"/>
            </a:xfrm>
            <a:prstGeom prst="wedgeRectCallout">
              <a:avLst>
                <a:gd name="adj1" fmla="val -101348"/>
                <a:gd name="adj2" fmla="val -1454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72" name="正方形/長方形 171">
              <a:extLst>
                <a:ext uri="{FF2B5EF4-FFF2-40B4-BE49-F238E27FC236}">
                  <a16:creationId xmlns:a16="http://schemas.microsoft.com/office/drawing/2014/main" id="{F4F479E1-3FBA-43AD-AD41-A90D46B29DD3}"/>
                </a:ext>
              </a:extLst>
            </p:cNvPr>
            <p:cNvSpPr/>
            <p:nvPr/>
          </p:nvSpPr>
          <p:spPr>
            <a:xfrm>
              <a:off x="6995538" y="3265599"/>
              <a:ext cx="303931" cy="400109"/>
            </a:xfrm>
            <a:prstGeom prst="rect">
              <a:avLst/>
            </a:prstGeom>
          </p:spPr>
          <p:txBody>
            <a:bodyPr wrap="none">
              <a:spAutoFit/>
            </a:bodyPr>
            <a:lstStyle/>
            <a:p>
              <a:r>
                <a:rPr lang="ja-JP" altLang="en-US" sz="1350">
                  <a:solidFill>
                    <a:srgbClr val="000000"/>
                  </a:solidFill>
                  <a:latin typeface="Times New Roman" panose="02020603050405020304" pitchFamily="18" charset="0"/>
                </a:rPr>
                <a:t> </a:t>
              </a:r>
              <a:endParaRPr lang="ja-JP" altLang="en-US" sz="1350"/>
            </a:p>
          </p:txBody>
        </p:sp>
      </p:grpSp>
      <p:pic>
        <p:nvPicPr>
          <p:cNvPr id="173" name="コンテンツ プレースホルダー 17" descr="元">
            <a:extLst>
              <a:ext uri="{FF2B5EF4-FFF2-40B4-BE49-F238E27FC236}">
                <a16:creationId xmlns:a16="http://schemas.microsoft.com/office/drawing/2014/main" id="{AE7D3DAC-3BC3-8941-AD83-5B9360839B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48621" y="3734943"/>
            <a:ext cx="276225" cy="276225"/>
          </a:xfrm>
          <a:prstGeom prst="rect">
            <a:avLst/>
          </a:prstGeom>
        </p:spPr>
      </p:pic>
      <p:pic>
        <p:nvPicPr>
          <p:cNvPr id="176" name="グラフィックス 47" descr="箱">
            <a:extLst>
              <a:ext uri="{FF2B5EF4-FFF2-40B4-BE49-F238E27FC236}">
                <a16:creationId xmlns:a16="http://schemas.microsoft.com/office/drawing/2014/main" id="{464A0E4E-4BA8-CB44-9A3A-50879A11A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8735" y="3727169"/>
            <a:ext cx="277814" cy="277814"/>
          </a:xfrm>
          <a:prstGeom prst="rect">
            <a:avLst/>
          </a:prstGeom>
        </p:spPr>
      </p:pic>
      <p:grpSp>
        <p:nvGrpSpPr>
          <p:cNvPr id="181" name="グループ化 180">
            <a:extLst>
              <a:ext uri="{FF2B5EF4-FFF2-40B4-BE49-F238E27FC236}">
                <a16:creationId xmlns:a16="http://schemas.microsoft.com/office/drawing/2014/main" id="{99731A45-6749-164B-8269-C00CED3BCB12}"/>
              </a:ext>
            </a:extLst>
          </p:cNvPr>
          <p:cNvGrpSpPr/>
          <p:nvPr/>
        </p:nvGrpSpPr>
        <p:grpSpPr>
          <a:xfrm>
            <a:off x="6415786" y="3012284"/>
            <a:ext cx="900534" cy="413462"/>
            <a:chOff x="-93559" y="3473743"/>
            <a:chExt cx="2925926" cy="842565"/>
          </a:xfrm>
        </p:grpSpPr>
        <p:sp>
          <p:nvSpPr>
            <p:cNvPr id="182" name="テキスト ボックス 181">
              <a:extLst>
                <a:ext uri="{FF2B5EF4-FFF2-40B4-BE49-F238E27FC236}">
                  <a16:creationId xmlns:a16="http://schemas.microsoft.com/office/drawing/2014/main" id="{C9C71A4F-B733-6447-B344-4B982F40FA4A}"/>
                </a:ext>
              </a:extLst>
            </p:cNvPr>
            <p:cNvSpPr txBox="1"/>
            <p:nvPr/>
          </p:nvSpPr>
          <p:spPr>
            <a:xfrm>
              <a:off x="-93559" y="3563672"/>
              <a:ext cx="2925926" cy="752636"/>
            </a:xfrm>
            <a:prstGeom prst="rect">
              <a:avLst/>
            </a:prstGeom>
            <a:noFill/>
          </p:spPr>
          <p:txBody>
            <a:bodyPr wrap="square" rtlCol="0">
              <a:spAutoFit/>
            </a:bodyPr>
            <a:lstStyle/>
            <a:p>
              <a:pPr algn="ctr"/>
              <a:r>
                <a:rPr lang="ja-JP" altLang="en-US" sz="900"/>
                <a:t>加工後の</a:t>
              </a:r>
              <a:endParaRPr lang="en-US" altLang="ja-JP" sz="900"/>
            </a:p>
            <a:p>
              <a:pPr algn="ctr"/>
              <a:r>
                <a:rPr lang="ja-JP" altLang="en-US" sz="900"/>
                <a:t>ドラレコ映像</a:t>
              </a:r>
              <a:endParaRPr kumimoji="1" lang="ja-JP" altLang="en-US" sz="900"/>
            </a:p>
          </p:txBody>
        </p:sp>
        <p:sp>
          <p:nvSpPr>
            <p:cNvPr id="183" name="四角形吹き出し 182">
              <a:extLst>
                <a:ext uri="{FF2B5EF4-FFF2-40B4-BE49-F238E27FC236}">
                  <a16:creationId xmlns:a16="http://schemas.microsoft.com/office/drawing/2014/main" id="{543C2C57-B56C-8B41-97EF-C2D8C5B591CC}"/>
                </a:ext>
              </a:extLst>
            </p:cNvPr>
            <p:cNvSpPr/>
            <p:nvPr/>
          </p:nvSpPr>
          <p:spPr>
            <a:xfrm>
              <a:off x="-13666" y="3473743"/>
              <a:ext cx="2846030" cy="793079"/>
            </a:xfrm>
            <a:prstGeom prst="wedgeRectCallout">
              <a:avLst>
                <a:gd name="adj1" fmla="val -73380"/>
                <a:gd name="adj2" fmla="val 67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pic>
        <p:nvPicPr>
          <p:cNvPr id="184" name="コンテンツ プレースホルダー 17" descr="元">
            <a:extLst>
              <a:ext uri="{FF2B5EF4-FFF2-40B4-BE49-F238E27FC236}">
                <a16:creationId xmlns:a16="http://schemas.microsoft.com/office/drawing/2014/main" id="{AE7D3DAC-3BC3-8941-AD83-5B9360839B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15019" y="3462360"/>
            <a:ext cx="276225" cy="276225"/>
          </a:xfrm>
          <a:prstGeom prst="rect">
            <a:avLst/>
          </a:prstGeom>
        </p:spPr>
      </p:pic>
      <p:pic>
        <p:nvPicPr>
          <p:cNvPr id="188" name="コンテンツ プレースホルダー 17" descr="元">
            <a:extLst>
              <a:ext uri="{FF2B5EF4-FFF2-40B4-BE49-F238E27FC236}">
                <a16:creationId xmlns:a16="http://schemas.microsoft.com/office/drawing/2014/main" id="{AE7D3DAC-3BC3-8941-AD83-5B9360839B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7545" y="1751842"/>
            <a:ext cx="276225" cy="276225"/>
          </a:xfrm>
          <a:prstGeom prst="rect">
            <a:avLst/>
          </a:prstGeom>
        </p:spPr>
      </p:pic>
      <p:pic>
        <p:nvPicPr>
          <p:cNvPr id="189" name="グラフィックス 58" descr="握手">
            <a:extLst>
              <a:ext uri="{FF2B5EF4-FFF2-40B4-BE49-F238E27FC236}">
                <a16:creationId xmlns:a16="http://schemas.microsoft.com/office/drawing/2014/main" id="{FC6779F6-1C70-D94D-8A8F-93D33914C7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01616" y="1967911"/>
            <a:ext cx="569033" cy="569033"/>
          </a:xfrm>
          <a:prstGeom prst="rect">
            <a:avLst/>
          </a:prstGeom>
        </p:spPr>
      </p:pic>
      <p:sp>
        <p:nvSpPr>
          <p:cNvPr id="190" name="テキスト ボックス 189"/>
          <p:cNvSpPr txBox="1"/>
          <p:nvPr/>
        </p:nvSpPr>
        <p:spPr>
          <a:xfrm>
            <a:off x="5796457" y="2177002"/>
            <a:ext cx="992579" cy="253916"/>
          </a:xfrm>
          <a:prstGeom prst="rect">
            <a:avLst/>
          </a:prstGeom>
          <a:noFill/>
        </p:spPr>
        <p:txBody>
          <a:bodyPr wrap="none" rtlCol="0">
            <a:spAutoFit/>
          </a:bodyPr>
          <a:lstStyle/>
          <a:p>
            <a:r>
              <a:rPr lang="ja-JP" altLang="en-US" sz="1050"/>
              <a:t>業務</a:t>
            </a:r>
            <a:r>
              <a:rPr lang="ja-JP" altLang="en-US" sz="1050">
                <a:solidFill>
                  <a:srgbClr val="FF0000"/>
                </a:solidFill>
              </a:rPr>
              <a:t>委託</a:t>
            </a:r>
            <a:r>
              <a:rPr kumimoji="1" lang="ja-JP" altLang="en-US" sz="1050"/>
              <a:t>契約</a:t>
            </a:r>
          </a:p>
        </p:txBody>
      </p:sp>
      <p:pic>
        <p:nvPicPr>
          <p:cNvPr id="191" name="グラフィックス 42">
            <a:extLst>
              <a:ext uri="{FF2B5EF4-FFF2-40B4-BE49-F238E27FC236}">
                <a16:creationId xmlns:a16="http://schemas.microsoft.com/office/drawing/2014/main" id="{986F8DDA-BD8B-6A48-AC23-705A03F5C1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37561" y="1842711"/>
            <a:ext cx="486572" cy="486572"/>
          </a:xfrm>
          <a:prstGeom prst="rect">
            <a:avLst/>
          </a:prstGeom>
        </p:spPr>
      </p:pic>
      <p:pic>
        <p:nvPicPr>
          <p:cNvPr id="192" name="グラフィックス 97" descr="建物">
            <a:extLst>
              <a:ext uri="{FF2B5EF4-FFF2-40B4-BE49-F238E27FC236}">
                <a16:creationId xmlns:a16="http://schemas.microsoft.com/office/drawing/2014/main" id="{FA97F3A6-38A7-48AC-981E-CD46DC06D7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55751" y="1899518"/>
            <a:ext cx="496686" cy="496686"/>
          </a:xfrm>
          <a:prstGeom prst="rect">
            <a:avLst/>
          </a:prstGeom>
        </p:spPr>
      </p:pic>
      <p:pic>
        <p:nvPicPr>
          <p:cNvPr id="193" name="グラフィックス 42">
            <a:extLst>
              <a:ext uri="{FF2B5EF4-FFF2-40B4-BE49-F238E27FC236}">
                <a16:creationId xmlns:a16="http://schemas.microsoft.com/office/drawing/2014/main" id="{986F8DDA-BD8B-6A48-AC23-705A03F5C1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94416" y="1854730"/>
            <a:ext cx="486572" cy="486572"/>
          </a:xfrm>
          <a:prstGeom prst="rect">
            <a:avLst/>
          </a:prstGeom>
        </p:spPr>
      </p:pic>
      <p:pic>
        <p:nvPicPr>
          <p:cNvPr id="194" name="グラフィックス 42">
            <a:extLst>
              <a:ext uri="{FF2B5EF4-FFF2-40B4-BE49-F238E27FC236}">
                <a16:creationId xmlns:a16="http://schemas.microsoft.com/office/drawing/2014/main" id="{986F8DDA-BD8B-6A48-AC23-705A03F5C1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2351" y="4590685"/>
            <a:ext cx="486572" cy="486572"/>
          </a:xfrm>
          <a:prstGeom prst="rect">
            <a:avLst/>
          </a:prstGeom>
        </p:spPr>
      </p:pic>
      <p:grpSp>
        <p:nvGrpSpPr>
          <p:cNvPr id="195" name="グループ化 194">
            <a:extLst>
              <a:ext uri="{FF2B5EF4-FFF2-40B4-BE49-F238E27FC236}">
                <a16:creationId xmlns:a16="http://schemas.microsoft.com/office/drawing/2014/main" id="{05C9EDC5-F102-4548-87F8-7DCC4BA03EE5}"/>
              </a:ext>
            </a:extLst>
          </p:cNvPr>
          <p:cNvGrpSpPr/>
          <p:nvPr/>
        </p:nvGrpSpPr>
        <p:grpSpPr>
          <a:xfrm>
            <a:off x="3017851" y="3302491"/>
            <a:ext cx="348932" cy="283397"/>
            <a:chOff x="9002411" y="966806"/>
            <a:chExt cx="620322" cy="503816"/>
          </a:xfrm>
        </p:grpSpPr>
        <p:sp>
          <p:nvSpPr>
            <p:cNvPr id="196" name="円柱 195">
              <a:extLst>
                <a:ext uri="{FF2B5EF4-FFF2-40B4-BE49-F238E27FC236}">
                  <a16:creationId xmlns:a16="http://schemas.microsoft.com/office/drawing/2014/main" id="{B9A54344-A8D6-40A1-887A-2DDCF485220A}"/>
                </a:ext>
              </a:extLst>
            </p:cNvPr>
            <p:cNvSpPr/>
            <p:nvPr/>
          </p:nvSpPr>
          <p:spPr>
            <a:xfrm>
              <a:off x="9002411" y="1055407"/>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sp>
          <p:nvSpPr>
            <p:cNvPr id="197" name="円柱 196">
              <a:extLst>
                <a:ext uri="{FF2B5EF4-FFF2-40B4-BE49-F238E27FC236}">
                  <a16:creationId xmlns:a16="http://schemas.microsoft.com/office/drawing/2014/main" id="{C026C085-B0BD-4537-B0DF-02A69A253608}"/>
                </a:ext>
              </a:extLst>
            </p:cNvPr>
            <p:cNvSpPr/>
            <p:nvPr/>
          </p:nvSpPr>
          <p:spPr>
            <a:xfrm>
              <a:off x="9002411" y="966806"/>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grpSp>
      <p:grpSp>
        <p:nvGrpSpPr>
          <p:cNvPr id="7" name="グループ化 6"/>
          <p:cNvGrpSpPr/>
          <p:nvPr/>
        </p:nvGrpSpPr>
        <p:grpSpPr>
          <a:xfrm>
            <a:off x="5870648" y="3076797"/>
            <a:ext cx="348932" cy="283397"/>
            <a:chOff x="7842415" y="3880089"/>
            <a:chExt cx="465242" cy="377862"/>
          </a:xfrm>
        </p:grpSpPr>
        <p:sp>
          <p:nvSpPr>
            <p:cNvPr id="199" name="円柱 198">
              <a:extLst>
                <a:ext uri="{FF2B5EF4-FFF2-40B4-BE49-F238E27FC236}">
                  <a16:creationId xmlns:a16="http://schemas.microsoft.com/office/drawing/2014/main" id="{4A0592CB-BC88-4A5C-9D6B-D75F100FCF7E}"/>
                </a:ext>
              </a:extLst>
            </p:cNvPr>
            <p:cNvSpPr/>
            <p:nvPr/>
          </p:nvSpPr>
          <p:spPr>
            <a:xfrm>
              <a:off x="7842415" y="3946540"/>
              <a:ext cx="465242" cy="311411"/>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sp>
          <p:nvSpPr>
            <p:cNvPr id="200" name="円柱 199">
              <a:extLst>
                <a:ext uri="{FF2B5EF4-FFF2-40B4-BE49-F238E27FC236}">
                  <a16:creationId xmlns:a16="http://schemas.microsoft.com/office/drawing/2014/main" id="{6A73339E-E3A5-4A1D-BF43-16B5A3E2FC18}"/>
                </a:ext>
              </a:extLst>
            </p:cNvPr>
            <p:cNvSpPr/>
            <p:nvPr/>
          </p:nvSpPr>
          <p:spPr>
            <a:xfrm>
              <a:off x="7842415" y="3880089"/>
              <a:ext cx="465242" cy="1329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grpSp>
      <p:cxnSp>
        <p:nvCxnSpPr>
          <p:cNvPr id="201" name="直線矢印コネクタ 200">
            <a:extLst>
              <a:ext uri="{FF2B5EF4-FFF2-40B4-BE49-F238E27FC236}">
                <a16:creationId xmlns:a16="http://schemas.microsoft.com/office/drawing/2014/main" id="{AED7D357-9D9A-964A-A546-CE1D27096929}"/>
              </a:ext>
            </a:extLst>
          </p:cNvPr>
          <p:cNvCxnSpPr>
            <a:cxnSpLocks/>
          </p:cNvCxnSpPr>
          <p:nvPr/>
        </p:nvCxnSpPr>
        <p:spPr>
          <a:xfrm>
            <a:off x="4788588" y="2046401"/>
            <a:ext cx="1955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2" name="直線矢印コネクタ 201">
            <a:extLst>
              <a:ext uri="{FF2B5EF4-FFF2-40B4-BE49-F238E27FC236}">
                <a16:creationId xmlns:a16="http://schemas.microsoft.com/office/drawing/2014/main" id="{AED7D357-9D9A-964A-A546-CE1D27096929}"/>
              </a:ext>
            </a:extLst>
          </p:cNvPr>
          <p:cNvCxnSpPr>
            <a:cxnSpLocks/>
          </p:cNvCxnSpPr>
          <p:nvPr/>
        </p:nvCxnSpPr>
        <p:spPr>
          <a:xfrm flipH="1">
            <a:off x="4791245" y="2415883"/>
            <a:ext cx="1955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03" name="グループ化 202">
            <a:extLst>
              <a:ext uri="{FF2B5EF4-FFF2-40B4-BE49-F238E27FC236}">
                <a16:creationId xmlns:a16="http://schemas.microsoft.com/office/drawing/2014/main" id="{05C9EDC5-F102-4548-87F8-7DCC4BA03EE5}"/>
              </a:ext>
            </a:extLst>
          </p:cNvPr>
          <p:cNvGrpSpPr/>
          <p:nvPr/>
        </p:nvGrpSpPr>
        <p:grpSpPr>
          <a:xfrm>
            <a:off x="5220305" y="1741807"/>
            <a:ext cx="348932" cy="283397"/>
            <a:chOff x="9002411" y="966806"/>
            <a:chExt cx="620322" cy="503816"/>
          </a:xfrm>
        </p:grpSpPr>
        <p:sp>
          <p:nvSpPr>
            <p:cNvPr id="204" name="円柱 203">
              <a:extLst>
                <a:ext uri="{FF2B5EF4-FFF2-40B4-BE49-F238E27FC236}">
                  <a16:creationId xmlns:a16="http://schemas.microsoft.com/office/drawing/2014/main" id="{B9A54344-A8D6-40A1-887A-2DDCF485220A}"/>
                </a:ext>
              </a:extLst>
            </p:cNvPr>
            <p:cNvSpPr/>
            <p:nvPr/>
          </p:nvSpPr>
          <p:spPr>
            <a:xfrm>
              <a:off x="9002411" y="1055407"/>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sp>
          <p:nvSpPr>
            <p:cNvPr id="205" name="円柱 204">
              <a:extLst>
                <a:ext uri="{FF2B5EF4-FFF2-40B4-BE49-F238E27FC236}">
                  <a16:creationId xmlns:a16="http://schemas.microsoft.com/office/drawing/2014/main" id="{C026C085-B0BD-4537-B0DF-02A69A253608}"/>
                </a:ext>
              </a:extLst>
            </p:cNvPr>
            <p:cNvSpPr/>
            <p:nvPr/>
          </p:nvSpPr>
          <p:spPr>
            <a:xfrm>
              <a:off x="9002411" y="966806"/>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grpSp>
      <p:grpSp>
        <p:nvGrpSpPr>
          <p:cNvPr id="206" name="グループ化 205"/>
          <p:cNvGrpSpPr/>
          <p:nvPr/>
        </p:nvGrpSpPr>
        <p:grpSpPr>
          <a:xfrm>
            <a:off x="5404835" y="2447851"/>
            <a:ext cx="348932" cy="283397"/>
            <a:chOff x="7842415" y="3880089"/>
            <a:chExt cx="465242" cy="377862"/>
          </a:xfrm>
        </p:grpSpPr>
        <p:sp>
          <p:nvSpPr>
            <p:cNvPr id="207" name="円柱 206">
              <a:extLst>
                <a:ext uri="{FF2B5EF4-FFF2-40B4-BE49-F238E27FC236}">
                  <a16:creationId xmlns:a16="http://schemas.microsoft.com/office/drawing/2014/main" id="{4A0592CB-BC88-4A5C-9D6B-D75F100FCF7E}"/>
                </a:ext>
              </a:extLst>
            </p:cNvPr>
            <p:cNvSpPr/>
            <p:nvPr/>
          </p:nvSpPr>
          <p:spPr>
            <a:xfrm>
              <a:off x="7842415" y="3946540"/>
              <a:ext cx="465242" cy="311411"/>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sp>
          <p:nvSpPr>
            <p:cNvPr id="208" name="円柱 207">
              <a:extLst>
                <a:ext uri="{FF2B5EF4-FFF2-40B4-BE49-F238E27FC236}">
                  <a16:creationId xmlns:a16="http://schemas.microsoft.com/office/drawing/2014/main" id="{6A73339E-E3A5-4A1D-BF43-16B5A3E2FC18}"/>
                </a:ext>
              </a:extLst>
            </p:cNvPr>
            <p:cNvSpPr/>
            <p:nvPr/>
          </p:nvSpPr>
          <p:spPr>
            <a:xfrm>
              <a:off x="7842415" y="3880089"/>
              <a:ext cx="465242" cy="1329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grpSp>
      <p:grpSp>
        <p:nvGrpSpPr>
          <p:cNvPr id="3" name="グループ化 2"/>
          <p:cNvGrpSpPr/>
          <p:nvPr/>
        </p:nvGrpSpPr>
        <p:grpSpPr>
          <a:xfrm>
            <a:off x="2014287" y="4616903"/>
            <a:ext cx="496140" cy="315516"/>
            <a:chOff x="5430188" y="4936090"/>
            <a:chExt cx="661520" cy="420688"/>
          </a:xfrm>
        </p:grpSpPr>
        <p:sp>
          <p:nvSpPr>
            <p:cNvPr id="53" name="正方形/長方形 55"/>
            <p:cNvSpPr>
              <a:spLocks noChangeAspect="1"/>
            </p:cNvSpPr>
            <p:nvPr/>
          </p:nvSpPr>
          <p:spPr bwMode="gray">
            <a:xfrm>
              <a:off x="5430188" y="4936090"/>
              <a:ext cx="661520" cy="420688"/>
            </a:xfrm>
            <a:custGeom>
              <a:avLst/>
              <a:gdLst/>
              <a:ahLst/>
              <a:cxnLst/>
              <a:rect l="l" t="t" r="r" b="b"/>
              <a:pathLst>
                <a:path w="704358" h="447930">
                  <a:moveTo>
                    <a:pt x="231393" y="0"/>
                  </a:moveTo>
                  <a:lnTo>
                    <a:pt x="473075" y="0"/>
                  </a:lnTo>
                  <a:cubicBezTo>
                    <a:pt x="549971" y="0"/>
                    <a:pt x="612307" y="62337"/>
                    <a:pt x="612307" y="139232"/>
                  </a:cubicBezTo>
                  <a:lnTo>
                    <a:pt x="612306" y="139232"/>
                  </a:lnTo>
                  <a:lnTo>
                    <a:pt x="610474" y="148305"/>
                  </a:lnTo>
                  <a:cubicBezTo>
                    <a:pt x="616889" y="138457"/>
                    <a:pt x="628820" y="131274"/>
                    <a:pt x="643088" y="127717"/>
                  </a:cubicBezTo>
                  <a:cubicBezTo>
                    <a:pt x="671632" y="120600"/>
                    <a:pt x="698725" y="130684"/>
                    <a:pt x="703601" y="150242"/>
                  </a:cubicBezTo>
                  <a:cubicBezTo>
                    <a:pt x="708477" y="169799"/>
                    <a:pt x="689290" y="191422"/>
                    <a:pt x="660746" y="198539"/>
                  </a:cubicBezTo>
                  <a:lnTo>
                    <a:pt x="647670" y="198118"/>
                  </a:lnTo>
                  <a:cubicBezTo>
                    <a:pt x="664020" y="216536"/>
                    <a:pt x="672745" y="240934"/>
                    <a:pt x="672745" y="267369"/>
                  </a:cubicBezTo>
                  <a:cubicBezTo>
                    <a:pt x="672745" y="307172"/>
                    <a:pt x="652964" y="342356"/>
                    <a:pt x="621456" y="361861"/>
                  </a:cubicBezTo>
                  <a:cubicBezTo>
                    <a:pt x="621457" y="385350"/>
                    <a:pt x="621456" y="408840"/>
                    <a:pt x="621456" y="432329"/>
                  </a:cubicBezTo>
                  <a:cubicBezTo>
                    <a:pt x="621456" y="440945"/>
                    <a:pt x="614471" y="447929"/>
                    <a:pt x="605855" y="447929"/>
                  </a:cubicBezTo>
                  <a:lnTo>
                    <a:pt x="543454" y="447929"/>
                  </a:lnTo>
                  <a:cubicBezTo>
                    <a:pt x="534838" y="447928"/>
                    <a:pt x="527853" y="440943"/>
                    <a:pt x="527853" y="432327"/>
                  </a:cubicBezTo>
                  <a:lnTo>
                    <a:pt x="527853" y="384931"/>
                  </a:lnTo>
                  <a:lnTo>
                    <a:pt x="176617" y="384931"/>
                  </a:lnTo>
                  <a:cubicBezTo>
                    <a:pt x="176617" y="400730"/>
                    <a:pt x="176617" y="416530"/>
                    <a:pt x="176617" y="432328"/>
                  </a:cubicBezTo>
                  <a:cubicBezTo>
                    <a:pt x="176617" y="440944"/>
                    <a:pt x="169632" y="447929"/>
                    <a:pt x="161016" y="447930"/>
                  </a:cubicBezTo>
                  <a:lnTo>
                    <a:pt x="98615" y="447928"/>
                  </a:lnTo>
                  <a:cubicBezTo>
                    <a:pt x="89999" y="447928"/>
                    <a:pt x="83014" y="440944"/>
                    <a:pt x="83014" y="432327"/>
                  </a:cubicBezTo>
                  <a:lnTo>
                    <a:pt x="83013" y="361863"/>
                  </a:lnTo>
                  <a:cubicBezTo>
                    <a:pt x="51505" y="342357"/>
                    <a:pt x="31724" y="307172"/>
                    <a:pt x="31723" y="267368"/>
                  </a:cubicBezTo>
                  <a:cubicBezTo>
                    <a:pt x="31724" y="240912"/>
                    <a:pt x="40463" y="216495"/>
                    <a:pt x="56834" y="198067"/>
                  </a:cubicBezTo>
                  <a:cubicBezTo>
                    <a:pt x="52644" y="200250"/>
                    <a:pt x="48513" y="199651"/>
                    <a:pt x="44344" y="198688"/>
                  </a:cubicBezTo>
                  <a:cubicBezTo>
                    <a:pt x="15680" y="192070"/>
                    <a:pt x="-3882" y="170786"/>
                    <a:pt x="653" y="151146"/>
                  </a:cubicBezTo>
                  <a:cubicBezTo>
                    <a:pt x="5187" y="131507"/>
                    <a:pt x="32099" y="120951"/>
                    <a:pt x="60764" y="127568"/>
                  </a:cubicBezTo>
                  <a:cubicBezTo>
                    <a:pt x="75154" y="130891"/>
                    <a:pt x="87251" y="137911"/>
                    <a:pt x="93870" y="147689"/>
                  </a:cubicBezTo>
                  <a:lnTo>
                    <a:pt x="92162" y="139231"/>
                  </a:lnTo>
                  <a:cubicBezTo>
                    <a:pt x="92162" y="62336"/>
                    <a:pt x="154498" y="0"/>
                    <a:pt x="231393" y="0"/>
                  </a:cubicBezTo>
                  <a:close/>
                </a:path>
              </a:pathLst>
            </a:custGeom>
            <a:solidFill>
              <a:schemeClr val="tx1"/>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825" b="1" kern="0">
                <a:solidFill>
                  <a:srgbClr val="000000"/>
                </a:solidFill>
                <a:latin typeface="メイリオ"/>
                <a:ea typeface="メイリオ"/>
              </a:endParaRPr>
            </a:p>
          </p:txBody>
        </p:sp>
        <p:sp>
          <p:nvSpPr>
            <p:cNvPr id="54" name="正方形/長方形 252"/>
            <p:cNvSpPr>
              <a:spLocks noChangeAspect="1"/>
            </p:cNvSpPr>
            <p:nvPr/>
          </p:nvSpPr>
          <p:spPr bwMode="gray">
            <a:xfrm>
              <a:off x="5532515" y="4978180"/>
              <a:ext cx="457116" cy="258630"/>
            </a:xfrm>
            <a:custGeom>
              <a:avLst/>
              <a:gdLst/>
              <a:ahLst/>
              <a:cxnLst/>
              <a:rect l="l" t="t" r="r" b="b"/>
              <a:pathLst>
                <a:path w="486717" h="275378">
                  <a:moveTo>
                    <a:pt x="125217" y="205587"/>
                  </a:moveTo>
                  <a:lnTo>
                    <a:pt x="363907" y="205587"/>
                  </a:lnTo>
                  <a:lnTo>
                    <a:pt x="363907" y="253645"/>
                  </a:lnTo>
                  <a:lnTo>
                    <a:pt x="125217" y="253645"/>
                  </a:lnTo>
                  <a:close/>
                  <a:moveTo>
                    <a:pt x="438418" y="169736"/>
                  </a:moveTo>
                  <a:cubicBezTo>
                    <a:pt x="445052" y="169855"/>
                    <a:pt x="451723" y="171322"/>
                    <a:pt x="458065" y="174279"/>
                  </a:cubicBezTo>
                  <a:cubicBezTo>
                    <a:pt x="483433" y="186108"/>
                    <a:pt x="493919" y="217310"/>
                    <a:pt x="481487" y="243971"/>
                  </a:cubicBezTo>
                  <a:cubicBezTo>
                    <a:pt x="469054" y="270632"/>
                    <a:pt x="438412" y="282656"/>
                    <a:pt x="413045" y="270827"/>
                  </a:cubicBezTo>
                  <a:cubicBezTo>
                    <a:pt x="387677" y="258997"/>
                    <a:pt x="377191" y="227796"/>
                    <a:pt x="389623" y="201134"/>
                  </a:cubicBezTo>
                  <a:cubicBezTo>
                    <a:pt x="398947" y="181139"/>
                    <a:pt x="418515" y="169377"/>
                    <a:pt x="438418" y="169736"/>
                  </a:cubicBezTo>
                  <a:close/>
                  <a:moveTo>
                    <a:pt x="48299" y="169736"/>
                  </a:moveTo>
                  <a:cubicBezTo>
                    <a:pt x="68202" y="169377"/>
                    <a:pt x="87770" y="181139"/>
                    <a:pt x="97094" y="201134"/>
                  </a:cubicBezTo>
                  <a:cubicBezTo>
                    <a:pt x="109526" y="227796"/>
                    <a:pt x="99040" y="258997"/>
                    <a:pt x="73672" y="270827"/>
                  </a:cubicBezTo>
                  <a:cubicBezTo>
                    <a:pt x="48305" y="282656"/>
                    <a:pt x="17663" y="270632"/>
                    <a:pt x="5230" y="243971"/>
                  </a:cubicBezTo>
                  <a:cubicBezTo>
                    <a:pt x="-7202" y="217310"/>
                    <a:pt x="3284" y="186108"/>
                    <a:pt x="28652" y="174279"/>
                  </a:cubicBezTo>
                  <a:cubicBezTo>
                    <a:pt x="34994" y="171322"/>
                    <a:pt x="41665" y="169855"/>
                    <a:pt x="48299" y="169736"/>
                  </a:cubicBezTo>
                  <a:close/>
                  <a:moveTo>
                    <a:pt x="110528" y="0"/>
                  </a:moveTo>
                  <a:lnTo>
                    <a:pt x="376038" y="0"/>
                  </a:lnTo>
                  <a:cubicBezTo>
                    <a:pt x="416972" y="0"/>
                    <a:pt x="450156" y="33184"/>
                    <a:pt x="450156" y="74118"/>
                  </a:cubicBezTo>
                  <a:lnTo>
                    <a:pt x="450156" y="102793"/>
                  </a:lnTo>
                  <a:lnTo>
                    <a:pt x="36410" y="102793"/>
                  </a:lnTo>
                  <a:lnTo>
                    <a:pt x="36410" y="74118"/>
                  </a:lnTo>
                  <a:cubicBezTo>
                    <a:pt x="36410" y="33184"/>
                    <a:pt x="69594" y="0"/>
                    <a:pt x="110528" y="0"/>
                  </a:cubicBezTo>
                  <a:close/>
                </a:path>
              </a:pathLst>
            </a:custGeom>
            <a:solidFill>
              <a:srgbClr val="FFFFFF"/>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825" b="1" kern="0">
                <a:solidFill>
                  <a:srgbClr val="000000"/>
                </a:solidFill>
                <a:latin typeface="メイリオ"/>
                <a:ea typeface="メイリオ"/>
              </a:endParaRPr>
            </a:p>
          </p:txBody>
        </p:sp>
      </p:grpSp>
      <p:grpSp>
        <p:nvGrpSpPr>
          <p:cNvPr id="8" name="グループ化 7">
            <a:extLst>
              <a:ext uri="{FF2B5EF4-FFF2-40B4-BE49-F238E27FC236}">
                <a16:creationId xmlns:a16="http://schemas.microsoft.com/office/drawing/2014/main" id="{7CDF2ABF-45E3-49AA-9958-CE0561EC4902}"/>
              </a:ext>
            </a:extLst>
          </p:cNvPr>
          <p:cNvGrpSpPr/>
          <p:nvPr/>
        </p:nvGrpSpPr>
        <p:grpSpPr>
          <a:xfrm>
            <a:off x="859581" y="4513536"/>
            <a:ext cx="536579" cy="385382"/>
            <a:chOff x="679722" y="5052253"/>
            <a:chExt cx="1070040" cy="851232"/>
          </a:xfrm>
        </p:grpSpPr>
        <p:grpSp>
          <p:nvGrpSpPr>
            <p:cNvPr id="5" name="グループ化 4"/>
            <p:cNvGrpSpPr/>
            <p:nvPr/>
          </p:nvGrpSpPr>
          <p:grpSpPr>
            <a:xfrm>
              <a:off x="718461" y="5295813"/>
              <a:ext cx="846434" cy="607672"/>
              <a:chOff x="4812583" y="4824952"/>
              <a:chExt cx="1048266" cy="752571"/>
            </a:xfrm>
          </p:grpSpPr>
          <p:sp>
            <p:nvSpPr>
              <p:cNvPr id="57" name="フリーフォーム 56"/>
              <p:cNvSpPr>
                <a:spLocks noChangeAspect="1"/>
              </p:cNvSpPr>
              <p:nvPr/>
            </p:nvSpPr>
            <p:spPr bwMode="gray">
              <a:xfrm>
                <a:off x="4812583" y="4824952"/>
                <a:ext cx="1048266" cy="752571"/>
              </a:xfrm>
              <a:custGeom>
                <a:avLst/>
                <a:gdLst>
                  <a:gd name="connsiteX0" fmla="*/ 498183 w 729844"/>
                  <a:gd name="connsiteY0" fmla="*/ 0 h 523969"/>
                  <a:gd name="connsiteX1" fmla="*/ 697433 w 729844"/>
                  <a:gd name="connsiteY1" fmla="*/ 0 h 523969"/>
                  <a:gd name="connsiteX2" fmla="*/ 663283 w 729844"/>
                  <a:gd name="connsiteY2" fmla="*/ 12651 h 523969"/>
                  <a:gd name="connsiteX3" fmla="*/ 523789 w 729844"/>
                  <a:gd name="connsiteY3" fmla="*/ 104079 h 523969"/>
                  <a:gd name="connsiteX4" fmla="*/ 726815 w 729844"/>
                  <a:gd name="connsiteY4" fmla="*/ 347252 h 523969"/>
                  <a:gd name="connsiteX5" fmla="*/ 633820 w 729844"/>
                  <a:gd name="connsiteY5" fmla="*/ 517685 h 523969"/>
                  <a:gd name="connsiteX6" fmla="*/ 621357 w 729844"/>
                  <a:gd name="connsiteY6" fmla="*/ 523969 h 523969"/>
                  <a:gd name="connsiteX7" fmla="*/ 0 w 729844"/>
                  <a:gd name="connsiteY7" fmla="*/ 523969 h 523969"/>
                  <a:gd name="connsiteX8" fmla="*/ 10685 w 729844"/>
                  <a:gd name="connsiteY8" fmla="*/ 519861 h 523969"/>
                  <a:gd name="connsiteX9" fmla="*/ 339080 w 729844"/>
                  <a:gd name="connsiteY9" fmla="*/ 341585 h 523969"/>
                  <a:gd name="connsiteX10" fmla="*/ 276245 w 729844"/>
                  <a:gd name="connsiteY10" fmla="*/ 108345 h 523969"/>
                  <a:gd name="connsiteX11" fmla="*/ 458802 w 729844"/>
                  <a:gd name="connsiteY11" fmla="*/ 7180 h 5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844" h="523969">
                    <a:moveTo>
                      <a:pt x="498183" y="0"/>
                    </a:moveTo>
                    <a:lnTo>
                      <a:pt x="697433" y="0"/>
                    </a:lnTo>
                    <a:lnTo>
                      <a:pt x="663283" y="12651"/>
                    </a:lnTo>
                    <a:cubicBezTo>
                      <a:pt x="597015" y="38706"/>
                      <a:pt x="529492" y="72392"/>
                      <a:pt x="523789" y="104079"/>
                    </a:cubicBezTo>
                    <a:cubicBezTo>
                      <a:pt x="512382" y="167453"/>
                      <a:pt x="702031" y="230298"/>
                      <a:pt x="726815" y="347252"/>
                    </a:cubicBezTo>
                    <a:cubicBezTo>
                      <a:pt x="745402" y="434967"/>
                      <a:pt x="674022" y="494474"/>
                      <a:pt x="633820" y="517685"/>
                    </a:cubicBezTo>
                    <a:lnTo>
                      <a:pt x="621357" y="523969"/>
                    </a:lnTo>
                    <a:lnTo>
                      <a:pt x="0" y="523969"/>
                    </a:lnTo>
                    <a:lnTo>
                      <a:pt x="10685" y="519861"/>
                    </a:lnTo>
                    <a:cubicBezTo>
                      <a:pt x="88737" y="489212"/>
                      <a:pt x="299169" y="398736"/>
                      <a:pt x="339080" y="341585"/>
                    </a:cubicBezTo>
                    <a:cubicBezTo>
                      <a:pt x="388201" y="271246"/>
                      <a:pt x="231103" y="232456"/>
                      <a:pt x="276245" y="108345"/>
                    </a:cubicBezTo>
                    <a:cubicBezTo>
                      <a:pt x="291928" y="58992"/>
                      <a:pt x="368814" y="27520"/>
                      <a:pt x="458802" y="7180"/>
                    </a:cubicBezTo>
                    <a:close/>
                  </a:path>
                </a:pathLst>
              </a:custGeom>
              <a:solidFill>
                <a:schemeClr val="tx1"/>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1050" b="1" kern="0">
                  <a:solidFill>
                    <a:srgbClr val="000000"/>
                  </a:solidFill>
                  <a:effectLst>
                    <a:glow rad="127000">
                      <a:srgbClr val="1C4A50"/>
                    </a:glow>
                  </a:effectLst>
                  <a:latin typeface="メイリオ"/>
                  <a:ea typeface="メイリオ"/>
                </a:endParaRPr>
              </a:p>
            </p:txBody>
          </p:sp>
          <p:sp>
            <p:nvSpPr>
              <p:cNvPr id="58" name="フリーフォーム 57"/>
              <p:cNvSpPr>
                <a:spLocks noChangeAspect="1"/>
              </p:cNvSpPr>
              <p:nvPr/>
            </p:nvSpPr>
            <p:spPr bwMode="gray">
              <a:xfrm>
                <a:off x="5273800" y="4824952"/>
                <a:ext cx="399554" cy="752571"/>
              </a:xfrm>
              <a:custGeom>
                <a:avLst/>
                <a:gdLst>
                  <a:gd name="connsiteX0" fmla="*/ 82245 w 278185"/>
                  <a:gd name="connsiteY0" fmla="*/ 457087 h 523969"/>
                  <a:gd name="connsiteX1" fmla="*/ 142419 w 278185"/>
                  <a:gd name="connsiteY1" fmla="*/ 457087 h 523969"/>
                  <a:gd name="connsiteX2" fmla="*/ 137073 w 278185"/>
                  <a:gd name="connsiteY2" fmla="*/ 466398 h 523969"/>
                  <a:gd name="connsiteX3" fmla="*/ 90230 w 278185"/>
                  <a:gd name="connsiteY3" fmla="*/ 523249 h 523969"/>
                  <a:gd name="connsiteX4" fmla="*/ 89452 w 278185"/>
                  <a:gd name="connsiteY4" fmla="*/ 523969 h 523969"/>
                  <a:gd name="connsiteX5" fmla="*/ 0 w 278185"/>
                  <a:gd name="connsiteY5" fmla="*/ 523969 h 523969"/>
                  <a:gd name="connsiteX6" fmla="*/ 7806 w 278185"/>
                  <a:gd name="connsiteY6" fmla="*/ 519358 h 523969"/>
                  <a:gd name="connsiteX7" fmla="*/ 74317 w 278185"/>
                  <a:gd name="connsiteY7" fmla="*/ 466045 h 523969"/>
                  <a:gd name="connsiteX8" fmla="*/ 190870 w 278185"/>
                  <a:gd name="connsiteY8" fmla="*/ 317517 h 523969"/>
                  <a:gd name="connsiteX9" fmla="*/ 191276 w 278185"/>
                  <a:gd name="connsiteY9" fmla="*/ 321560 h 523969"/>
                  <a:gd name="connsiteX10" fmla="*/ 189956 w 278185"/>
                  <a:gd name="connsiteY10" fmla="*/ 338286 h 523969"/>
                  <a:gd name="connsiteX11" fmla="*/ 175339 w 278185"/>
                  <a:gd name="connsiteY11" fmla="*/ 388906 h 523969"/>
                  <a:gd name="connsiteX12" fmla="*/ 172336 w 278185"/>
                  <a:gd name="connsiteY12" fmla="*/ 396532 h 523969"/>
                  <a:gd name="connsiteX13" fmla="*/ 125766 w 278185"/>
                  <a:gd name="connsiteY13" fmla="*/ 396532 h 523969"/>
                  <a:gd name="connsiteX14" fmla="*/ 129350 w 278185"/>
                  <a:gd name="connsiteY14" fmla="*/ 390393 h 523969"/>
                  <a:gd name="connsiteX15" fmla="*/ 151912 w 278185"/>
                  <a:gd name="connsiteY15" fmla="*/ 339121 h 523969"/>
                  <a:gd name="connsiteX16" fmla="*/ 154533 w 278185"/>
                  <a:gd name="connsiteY16" fmla="*/ 323782 h 523969"/>
                  <a:gd name="connsiteX17" fmla="*/ 154418 w 278185"/>
                  <a:gd name="connsiteY17" fmla="*/ 321302 h 523969"/>
                  <a:gd name="connsiteX18" fmla="*/ 134422 w 278185"/>
                  <a:gd name="connsiteY18" fmla="*/ 199526 h 523969"/>
                  <a:gd name="connsiteX19" fmla="*/ 142212 w 278185"/>
                  <a:gd name="connsiteY19" fmla="*/ 211394 h 523969"/>
                  <a:gd name="connsiteX20" fmla="*/ 171291 w 278185"/>
                  <a:gd name="connsiteY20" fmla="*/ 257244 h 523969"/>
                  <a:gd name="connsiteX21" fmla="*/ 177068 w 278185"/>
                  <a:gd name="connsiteY21" fmla="*/ 268741 h 523969"/>
                  <a:gd name="connsiteX22" fmla="*/ 142778 w 278185"/>
                  <a:gd name="connsiteY22" fmla="*/ 272301 h 523969"/>
                  <a:gd name="connsiteX23" fmla="*/ 136562 w 278185"/>
                  <a:gd name="connsiteY23" fmla="*/ 259055 h 523969"/>
                  <a:gd name="connsiteX24" fmla="*/ 107429 w 278185"/>
                  <a:gd name="connsiteY24" fmla="*/ 209564 h 523969"/>
                  <a:gd name="connsiteX25" fmla="*/ 104856 w 278185"/>
                  <a:gd name="connsiteY25" fmla="*/ 205280 h 523969"/>
                  <a:gd name="connsiteX26" fmla="*/ 72262 w 278185"/>
                  <a:gd name="connsiteY26" fmla="*/ 101740 h 523969"/>
                  <a:gd name="connsiteX27" fmla="*/ 101083 w 278185"/>
                  <a:gd name="connsiteY27" fmla="*/ 105868 h 523969"/>
                  <a:gd name="connsiteX28" fmla="*/ 99959 w 278185"/>
                  <a:gd name="connsiteY28" fmla="*/ 110458 h 523969"/>
                  <a:gd name="connsiteX29" fmla="*/ 107459 w 278185"/>
                  <a:gd name="connsiteY29" fmla="*/ 152844 h 523969"/>
                  <a:gd name="connsiteX30" fmla="*/ 113572 w 278185"/>
                  <a:gd name="connsiteY30" fmla="*/ 165553 h 523969"/>
                  <a:gd name="connsiteX31" fmla="*/ 84856 w 278185"/>
                  <a:gd name="connsiteY31" fmla="*/ 171141 h 523969"/>
                  <a:gd name="connsiteX32" fmla="*/ 80117 w 278185"/>
                  <a:gd name="connsiteY32" fmla="*/ 162041 h 523969"/>
                  <a:gd name="connsiteX33" fmla="*/ 70235 w 278185"/>
                  <a:gd name="connsiteY33" fmla="*/ 106064 h 523969"/>
                  <a:gd name="connsiteX34" fmla="*/ 152212 w 278185"/>
                  <a:gd name="connsiteY34" fmla="*/ 35298 h 523969"/>
                  <a:gd name="connsiteX35" fmla="*/ 169233 w 278185"/>
                  <a:gd name="connsiteY35" fmla="*/ 41710 h 523969"/>
                  <a:gd name="connsiteX36" fmla="*/ 161672 w 278185"/>
                  <a:gd name="connsiteY36" fmla="*/ 45388 h 523969"/>
                  <a:gd name="connsiteX37" fmla="*/ 124133 w 278185"/>
                  <a:gd name="connsiteY37" fmla="*/ 69848 h 523969"/>
                  <a:gd name="connsiteX38" fmla="*/ 119892 w 278185"/>
                  <a:gd name="connsiteY38" fmla="*/ 74167 h 523969"/>
                  <a:gd name="connsiteX39" fmla="*/ 97728 w 278185"/>
                  <a:gd name="connsiteY39" fmla="*/ 70993 h 523969"/>
                  <a:gd name="connsiteX40" fmla="*/ 109490 w 278185"/>
                  <a:gd name="connsiteY40" fmla="*/ 61036 h 523969"/>
                  <a:gd name="connsiteX41" fmla="*/ 131057 w 278185"/>
                  <a:gd name="connsiteY41" fmla="*/ 46730 h 523969"/>
                  <a:gd name="connsiteX42" fmla="*/ 245578 w 278185"/>
                  <a:gd name="connsiteY42" fmla="*/ 0 h 523969"/>
                  <a:gd name="connsiteX43" fmla="*/ 278185 w 278185"/>
                  <a:gd name="connsiteY43" fmla="*/ 0 h 523969"/>
                  <a:gd name="connsiteX44" fmla="*/ 275940 w 278185"/>
                  <a:gd name="connsiteY44" fmla="*/ 637 h 523969"/>
                  <a:gd name="connsiteX45" fmla="*/ 209898 w 278185"/>
                  <a:gd name="connsiteY45" fmla="*/ 23575 h 523969"/>
                  <a:gd name="connsiteX46" fmla="*/ 195687 w 278185"/>
                  <a:gd name="connsiteY46" fmla="*/ 29556 h 523969"/>
                  <a:gd name="connsiteX47" fmla="*/ 178609 w 278185"/>
                  <a:gd name="connsiteY47" fmla="*/ 23122 h 523969"/>
                  <a:gd name="connsiteX48" fmla="*/ 180609 w 278185"/>
                  <a:gd name="connsiteY48" fmla="*/ 22218 h 5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8185" h="523969">
                    <a:moveTo>
                      <a:pt x="82245" y="457087"/>
                    </a:moveTo>
                    <a:lnTo>
                      <a:pt x="142419" y="457087"/>
                    </a:lnTo>
                    <a:lnTo>
                      <a:pt x="137073" y="466398"/>
                    </a:lnTo>
                    <a:cubicBezTo>
                      <a:pt x="120068" y="492455"/>
                      <a:pt x="102945" y="511025"/>
                      <a:pt x="90230" y="523249"/>
                    </a:cubicBezTo>
                    <a:lnTo>
                      <a:pt x="89452" y="523969"/>
                    </a:lnTo>
                    <a:lnTo>
                      <a:pt x="0" y="523969"/>
                    </a:lnTo>
                    <a:lnTo>
                      <a:pt x="7806" y="519358"/>
                    </a:lnTo>
                    <a:cubicBezTo>
                      <a:pt x="34465" y="502329"/>
                      <a:pt x="56257" y="484450"/>
                      <a:pt x="74317" y="466045"/>
                    </a:cubicBezTo>
                    <a:close/>
                    <a:moveTo>
                      <a:pt x="190870" y="317517"/>
                    </a:moveTo>
                    <a:lnTo>
                      <a:pt x="191276" y="321560"/>
                    </a:lnTo>
                    <a:cubicBezTo>
                      <a:pt x="191356" y="327090"/>
                      <a:pt x="190940" y="332664"/>
                      <a:pt x="189956" y="338286"/>
                    </a:cubicBezTo>
                    <a:cubicBezTo>
                      <a:pt x="185875" y="356552"/>
                      <a:pt x="180906" y="373401"/>
                      <a:pt x="175339" y="388906"/>
                    </a:cubicBezTo>
                    <a:lnTo>
                      <a:pt x="172336" y="396532"/>
                    </a:lnTo>
                    <a:lnTo>
                      <a:pt x="125766" y="396532"/>
                    </a:lnTo>
                    <a:lnTo>
                      <a:pt x="129350" y="390393"/>
                    </a:lnTo>
                    <a:cubicBezTo>
                      <a:pt x="138355" y="373300"/>
                      <a:pt x="145610" y="356134"/>
                      <a:pt x="151912" y="339121"/>
                    </a:cubicBezTo>
                    <a:cubicBezTo>
                      <a:pt x="153401" y="334089"/>
                      <a:pt x="154246" y="328971"/>
                      <a:pt x="154533" y="323782"/>
                    </a:cubicBezTo>
                    <a:lnTo>
                      <a:pt x="154418" y="321302"/>
                    </a:lnTo>
                    <a:close/>
                    <a:moveTo>
                      <a:pt x="134422" y="199526"/>
                    </a:moveTo>
                    <a:lnTo>
                      <a:pt x="142212" y="211394"/>
                    </a:lnTo>
                    <a:cubicBezTo>
                      <a:pt x="152362" y="226378"/>
                      <a:pt x="162722" y="241643"/>
                      <a:pt x="171291" y="257244"/>
                    </a:cubicBezTo>
                    <a:lnTo>
                      <a:pt x="177068" y="268741"/>
                    </a:lnTo>
                    <a:lnTo>
                      <a:pt x="142778" y="272301"/>
                    </a:lnTo>
                    <a:lnTo>
                      <a:pt x="136562" y="259055"/>
                    </a:lnTo>
                    <a:cubicBezTo>
                      <a:pt x="128072" y="242508"/>
                      <a:pt x="117599" y="225872"/>
                      <a:pt x="107429" y="209564"/>
                    </a:cubicBezTo>
                    <a:lnTo>
                      <a:pt x="104856" y="205280"/>
                    </a:lnTo>
                    <a:close/>
                    <a:moveTo>
                      <a:pt x="72262" y="101740"/>
                    </a:moveTo>
                    <a:lnTo>
                      <a:pt x="101083" y="105868"/>
                    </a:lnTo>
                    <a:lnTo>
                      <a:pt x="99959" y="110458"/>
                    </a:lnTo>
                    <a:cubicBezTo>
                      <a:pt x="98252" y="124409"/>
                      <a:pt x="101419" y="138521"/>
                      <a:pt x="107459" y="152844"/>
                    </a:cubicBezTo>
                    <a:lnTo>
                      <a:pt x="113572" y="165553"/>
                    </a:lnTo>
                    <a:lnTo>
                      <a:pt x="84856" y="171141"/>
                    </a:lnTo>
                    <a:lnTo>
                      <a:pt x="80117" y="162041"/>
                    </a:lnTo>
                    <a:cubicBezTo>
                      <a:pt x="70414" y="141728"/>
                      <a:pt x="65314" y="122740"/>
                      <a:pt x="70235" y="106064"/>
                    </a:cubicBezTo>
                    <a:close/>
                    <a:moveTo>
                      <a:pt x="152212" y="35298"/>
                    </a:moveTo>
                    <a:lnTo>
                      <a:pt x="169233" y="41710"/>
                    </a:lnTo>
                    <a:lnTo>
                      <a:pt x="161672" y="45388"/>
                    </a:lnTo>
                    <a:cubicBezTo>
                      <a:pt x="147040" y="53122"/>
                      <a:pt x="134189" y="61297"/>
                      <a:pt x="124133" y="69848"/>
                    </a:cubicBezTo>
                    <a:lnTo>
                      <a:pt x="119892" y="74167"/>
                    </a:lnTo>
                    <a:lnTo>
                      <a:pt x="97728" y="70993"/>
                    </a:lnTo>
                    <a:lnTo>
                      <a:pt x="109490" y="61036"/>
                    </a:lnTo>
                    <a:cubicBezTo>
                      <a:pt x="116219" y="56031"/>
                      <a:pt x="123442" y="51265"/>
                      <a:pt x="131057" y="46730"/>
                    </a:cubicBezTo>
                    <a:close/>
                    <a:moveTo>
                      <a:pt x="245578" y="0"/>
                    </a:moveTo>
                    <a:lnTo>
                      <a:pt x="278185" y="0"/>
                    </a:lnTo>
                    <a:lnTo>
                      <a:pt x="275940" y="637"/>
                    </a:lnTo>
                    <a:cubicBezTo>
                      <a:pt x="254048" y="7404"/>
                      <a:pt x="231374" y="15093"/>
                      <a:pt x="209898" y="23575"/>
                    </a:cubicBezTo>
                    <a:lnTo>
                      <a:pt x="195687" y="29556"/>
                    </a:lnTo>
                    <a:lnTo>
                      <a:pt x="178609" y="23122"/>
                    </a:lnTo>
                    <a:lnTo>
                      <a:pt x="180609" y="22218"/>
                    </a:lnTo>
                    <a:close/>
                  </a:path>
                </a:pathLst>
              </a:custGeom>
              <a:solidFill>
                <a:srgbClr val="FFFFFF"/>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1050" b="1" kern="0">
                  <a:solidFill>
                    <a:srgbClr val="000000"/>
                  </a:solidFill>
                  <a:effectLst>
                    <a:glow rad="127000">
                      <a:srgbClr val="1C4A50"/>
                    </a:glow>
                  </a:effectLst>
                  <a:latin typeface="メイリオ"/>
                  <a:ea typeface="メイリオ"/>
                </a:endParaRPr>
              </a:p>
            </p:txBody>
          </p:sp>
        </p:grpSp>
        <p:grpSp>
          <p:nvGrpSpPr>
            <p:cNvPr id="60" name="グループ化 59">
              <a:extLst>
                <a:ext uri="{FF2B5EF4-FFF2-40B4-BE49-F238E27FC236}">
                  <a16:creationId xmlns:a16="http://schemas.microsoft.com/office/drawing/2014/main" id="{CAD2349D-6164-E74F-93CF-DEA1635F58E3}"/>
                </a:ext>
              </a:extLst>
            </p:cNvPr>
            <p:cNvGrpSpPr/>
            <p:nvPr/>
          </p:nvGrpSpPr>
          <p:grpSpPr>
            <a:xfrm>
              <a:off x="1483991" y="5052253"/>
              <a:ext cx="265771" cy="462655"/>
              <a:chOff x="2333297" y="897466"/>
              <a:chExt cx="409903" cy="713560"/>
            </a:xfrm>
            <a:solidFill>
              <a:schemeClr val="tx1"/>
            </a:solidFill>
          </p:grpSpPr>
          <p:sp>
            <p:nvSpPr>
              <p:cNvPr id="61" name="二等辺三角形 3">
                <a:extLst>
                  <a:ext uri="{FF2B5EF4-FFF2-40B4-BE49-F238E27FC236}">
                    <a16:creationId xmlns:a16="http://schemas.microsoft.com/office/drawing/2014/main" id="{52989ECE-0CD3-5441-917D-00EDC091EA60}"/>
                  </a:ext>
                </a:extLst>
              </p:cNvPr>
              <p:cNvSpPr/>
              <p:nvPr/>
            </p:nvSpPr>
            <p:spPr>
              <a:xfrm>
                <a:off x="2333297" y="1074998"/>
                <a:ext cx="409903" cy="53602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2" name="楕円 4">
                <a:extLst>
                  <a:ext uri="{FF2B5EF4-FFF2-40B4-BE49-F238E27FC236}">
                    <a16:creationId xmlns:a16="http://schemas.microsoft.com/office/drawing/2014/main" id="{8D8D82AF-6CCE-384D-9A99-CB8BDA30DA22}"/>
                  </a:ext>
                </a:extLst>
              </p:cNvPr>
              <p:cNvSpPr/>
              <p:nvPr/>
            </p:nvSpPr>
            <p:spPr>
              <a:xfrm>
                <a:off x="2333297" y="897466"/>
                <a:ext cx="409903" cy="3847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63" name="グループ化 62">
              <a:extLst>
                <a:ext uri="{FF2B5EF4-FFF2-40B4-BE49-F238E27FC236}">
                  <a16:creationId xmlns:a16="http://schemas.microsoft.com/office/drawing/2014/main" id="{CAD2349D-6164-E74F-93CF-DEA1635F58E3}"/>
                </a:ext>
              </a:extLst>
            </p:cNvPr>
            <p:cNvGrpSpPr/>
            <p:nvPr/>
          </p:nvGrpSpPr>
          <p:grpSpPr>
            <a:xfrm>
              <a:off x="679722" y="5259573"/>
              <a:ext cx="265771" cy="462655"/>
              <a:chOff x="2333297" y="897466"/>
              <a:chExt cx="409903" cy="713560"/>
            </a:xfrm>
            <a:solidFill>
              <a:schemeClr val="tx1"/>
            </a:solidFill>
          </p:grpSpPr>
          <p:sp>
            <p:nvSpPr>
              <p:cNvPr id="64" name="二等辺三角形 3">
                <a:extLst>
                  <a:ext uri="{FF2B5EF4-FFF2-40B4-BE49-F238E27FC236}">
                    <a16:creationId xmlns:a16="http://schemas.microsoft.com/office/drawing/2014/main" id="{52989ECE-0CD3-5441-917D-00EDC091EA60}"/>
                  </a:ext>
                </a:extLst>
              </p:cNvPr>
              <p:cNvSpPr/>
              <p:nvPr/>
            </p:nvSpPr>
            <p:spPr>
              <a:xfrm>
                <a:off x="2333297" y="1074998"/>
                <a:ext cx="409903" cy="53602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5" name="楕円 4">
                <a:extLst>
                  <a:ext uri="{FF2B5EF4-FFF2-40B4-BE49-F238E27FC236}">
                    <a16:creationId xmlns:a16="http://schemas.microsoft.com/office/drawing/2014/main" id="{8D8D82AF-6CCE-384D-9A99-CB8BDA30DA22}"/>
                  </a:ext>
                </a:extLst>
              </p:cNvPr>
              <p:cNvSpPr/>
              <p:nvPr/>
            </p:nvSpPr>
            <p:spPr>
              <a:xfrm>
                <a:off x="2333297" y="897466"/>
                <a:ext cx="409903" cy="3847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sp>
        <p:nvSpPr>
          <p:cNvPr id="66" name="テキスト ボックス 65">
            <a:extLst>
              <a:ext uri="{FF2B5EF4-FFF2-40B4-BE49-F238E27FC236}">
                <a16:creationId xmlns:a16="http://schemas.microsoft.com/office/drawing/2014/main" id="{5D6B0F59-193F-B34C-8AC8-5C2D4B665407}"/>
              </a:ext>
            </a:extLst>
          </p:cNvPr>
          <p:cNvSpPr txBox="1"/>
          <p:nvPr/>
        </p:nvSpPr>
        <p:spPr>
          <a:xfrm>
            <a:off x="810905" y="4957072"/>
            <a:ext cx="704040" cy="300082"/>
          </a:xfrm>
          <a:prstGeom prst="rect">
            <a:avLst/>
          </a:prstGeom>
          <a:noFill/>
        </p:spPr>
        <p:txBody>
          <a:bodyPr wrap="none" rtlCol="0">
            <a:spAutoFit/>
          </a:bodyPr>
          <a:lstStyle/>
          <a:p>
            <a:pPr algn="ctr"/>
            <a:r>
              <a:rPr lang="ja-JP" altLang="en-US" sz="1350"/>
              <a:t>通行人</a:t>
            </a:r>
            <a:endParaRPr kumimoji="1" lang="ja-JP" altLang="en-US" sz="1350" i="1">
              <a:latin typeface="Times New Roman" panose="02020603050405020304" pitchFamily="18" charset="0"/>
              <a:cs typeface="Times New Roman" panose="02020603050405020304" pitchFamily="18" charset="0"/>
            </a:endParaRPr>
          </a:p>
        </p:txBody>
      </p:sp>
      <p:cxnSp>
        <p:nvCxnSpPr>
          <p:cNvPr id="68" name="直線矢印コネクタ 67">
            <a:extLst>
              <a:ext uri="{FF2B5EF4-FFF2-40B4-BE49-F238E27FC236}">
                <a16:creationId xmlns:a16="http://schemas.microsoft.com/office/drawing/2014/main" id="{DA47A2F8-70A5-5B4D-8C06-9201F60555BB}"/>
              </a:ext>
            </a:extLst>
          </p:cNvPr>
          <p:cNvCxnSpPr>
            <a:cxnSpLocks/>
          </p:cNvCxnSpPr>
          <p:nvPr/>
        </p:nvCxnSpPr>
        <p:spPr>
          <a:xfrm flipV="1">
            <a:off x="2651060" y="2872821"/>
            <a:ext cx="1407984" cy="17410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9" name="グラフィックス 58" descr="握手">
            <a:extLst>
              <a:ext uri="{FF2B5EF4-FFF2-40B4-BE49-F238E27FC236}">
                <a16:creationId xmlns:a16="http://schemas.microsoft.com/office/drawing/2014/main" id="{FC6779F6-1C70-D94D-8A8F-93D33914C7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35363" y="3649336"/>
            <a:ext cx="569033" cy="569033"/>
          </a:xfrm>
          <a:prstGeom prst="rect">
            <a:avLst/>
          </a:prstGeom>
        </p:spPr>
      </p:pic>
      <p:sp>
        <p:nvSpPr>
          <p:cNvPr id="70" name="テキスト ボックス 69"/>
          <p:cNvSpPr txBox="1"/>
          <p:nvPr/>
        </p:nvSpPr>
        <p:spPr>
          <a:xfrm>
            <a:off x="3077480" y="4085610"/>
            <a:ext cx="1242648" cy="219291"/>
          </a:xfrm>
          <a:prstGeom prst="rect">
            <a:avLst/>
          </a:prstGeom>
          <a:noFill/>
        </p:spPr>
        <p:txBody>
          <a:bodyPr wrap="none" rtlCol="0">
            <a:spAutoFit/>
          </a:bodyPr>
          <a:lstStyle/>
          <a:p>
            <a:r>
              <a:rPr lang="ja-JP" altLang="en-US" sz="825"/>
              <a:t>映像利用に関する同意</a:t>
            </a:r>
            <a:endParaRPr kumimoji="1" lang="ja-JP" altLang="en-US" sz="825"/>
          </a:p>
        </p:txBody>
      </p:sp>
      <p:pic>
        <p:nvPicPr>
          <p:cNvPr id="73" name="グラフィックス 58" descr="握手">
            <a:extLst>
              <a:ext uri="{FF2B5EF4-FFF2-40B4-BE49-F238E27FC236}">
                <a16:creationId xmlns:a16="http://schemas.microsoft.com/office/drawing/2014/main" id="{33985CC0-6B56-4857-8B47-51C75C90B7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38311" y="3109365"/>
            <a:ext cx="758710" cy="758710"/>
          </a:xfrm>
          <a:prstGeom prst="rect">
            <a:avLst/>
          </a:prstGeom>
        </p:spPr>
      </p:pic>
      <p:sp>
        <p:nvSpPr>
          <p:cNvPr id="74" name="テキスト ボックス 69">
            <a:extLst>
              <a:ext uri="{FF2B5EF4-FFF2-40B4-BE49-F238E27FC236}">
                <a16:creationId xmlns:a16="http://schemas.microsoft.com/office/drawing/2014/main" id="{7EE6CDFC-4B33-4F73-9BB6-B85C19E63CB1}"/>
              </a:ext>
            </a:extLst>
          </p:cNvPr>
          <p:cNvSpPr txBox="1"/>
          <p:nvPr/>
        </p:nvSpPr>
        <p:spPr>
          <a:xfrm>
            <a:off x="1827617" y="3009389"/>
            <a:ext cx="748923" cy="261610"/>
          </a:xfrm>
          <a:prstGeom prst="rect">
            <a:avLst/>
          </a:prstGeom>
          <a:noFill/>
        </p:spPr>
        <p:txBody>
          <a:bodyPr wrap="none" rtlCol="0" anchor="t">
            <a:spAutoFit/>
          </a:bodyPr>
          <a:lstStyle/>
          <a:p>
            <a:r>
              <a:rPr lang="ja-JP" altLang="en-US" sz="1050">
                <a:ea typeface="游ゴシック"/>
              </a:rPr>
              <a:t>売買契約</a:t>
            </a:r>
            <a:endParaRPr kumimoji="1" lang="ja-JP" altLang="en-US" sz="1050">
              <a:ea typeface="游ゴシック"/>
            </a:endParaRPr>
          </a:p>
        </p:txBody>
      </p:sp>
      <p:pic>
        <p:nvPicPr>
          <p:cNvPr id="75" name="グラフィックス 58" descr="握手">
            <a:extLst>
              <a:ext uri="{FF2B5EF4-FFF2-40B4-BE49-F238E27FC236}">
                <a16:creationId xmlns:a16="http://schemas.microsoft.com/office/drawing/2014/main" id="{0A8B0318-E737-4A8D-AF70-B27BF2B103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03467" y="3853148"/>
            <a:ext cx="758710" cy="758710"/>
          </a:xfrm>
          <a:prstGeom prst="rect">
            <a:avLst/>
          </a:prstGeom>
        </p:spPr>
      </p:pic>
      <p:sp>
        <p:nvSpPr>
          <p:cNvPr id="76" name="テキスト ボックス 69">
            <a:extLst>
              <a:ext uri="{FF2B5EF4-FFF2-40B4-BE49-F238E27FC236}">
                <a16:creationId xmlns:a16="http://schemas.microsoft.com/office/drawing/2014/main" id="{4FC21B10-4137-4957-8952-EADB4DA81201}"/>
              </a:ext>
            </a:extLst>
          </p:cNvPr>
          <p:cNvSpPr txBox="1"/>
          <p:nvPr/>
        </p:nvSpPr>
        <p:spPr>
          <a:xfrm>
            <a:off x="5968845" y="3748903"/>
            <a:ext cx="1031051" cy="261610"/>
          </a:xfrm>
          <a:prstGeom prst="rect">
            <a:avLst/>
          </a:prstGeom>
          <a:noFill/>
        </p:spPr>
        <p:txBody>
          <a:bodyPr wrap="none" rtlCol="0" anchor="t">
            <a:spAutoFit/>
          </a:bodyPr>
          <a:lstStyle/>
          <a:p>
            <a:r>
              <a:rPr lang="ja-JP" altLang="en-US" sz="1050">
                <a:ea typeface="游ゴシック"/>
              </a:rPr>
              <a:t>映像利用契約</a:t>
            </a:r>
          </a:p>
        </p:txBody>
      </p:sp>
      <p:sp>
        <p:nvSpPr>
          <p:cNvPr id="10" name="線吹き出し 1 (枠付き) 9">
            <a:extLst>
              <a:ext uri="{FF2B5EF4-FFF2-40B4-BE49-F238E27FC236}">
                <a16:creationId xmlns:a16="http://schemas.microsoft.com/office/drawing/2014/main" id="{72068820-CCAF-324E-AE04-E823F7379CD4}"/>
              </a:ext>
            </a:extLst>
          </p:cNvPr>
          <p:cNvSpPr/>
          <p:nvPr/>
        </p:nvSpPr>
        <p:spPr>
          <a:xfrm>
            <a:off x="2436777" y="5670515"/>
            <a:ext cx="6109657" cy="998937"/>
          </a:xfrm>
          <a:prstGeom prst="borderCallout1">
            <a:avLst>
              <a:gd name="adj1" fmla="val 45964"/>
              <a:gd name="adj2" fmla="val -1726"/>
              <a:gd name="adj3" fmla="val -32732"/>
              <a:gd name="adj4" fmla="val -1449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ü"/>
            </a:pPr>
            <a:r>
              <a:rPr kumimoji="1" lang="ja-JP" altLang="en-US">
                <a:solidFill>
                  <a:schemeClr val="tx1"/>
                </a:solidFill>
              </a:rPr>
              <a:t>通行人とは、何の約定も、結ばれていない</a:t>
            </a:r>
            <a:endParaRPr kumimoji="1" lang="en-US" altLang="ja-JP">
              <a:solidFill>
                <a:schemeClr val="tx1"/>
              </a:solidFill>
            </a:endParaRPr>
          </a:p>
          <a:p>
            <a:pPr marL="171450" indent="-171450">
              <a:buFont typeface="Wingdings" pitchFamily="2" charset="2"/>
              <a:buChar char="ü"/>
            </a:pPr>
            <a:r>
              <a:rPr kumimoji="1" lang="ja-JP" altLang="en-US">
                <a:solidFill>
                  <a:schemeClr val="tx1"/>
                </a:solidFill>
              </a:rPr>
              <a:t>ブライバシー原則に照らしてドラレコ映像を利用している旨の通知が通行人他に対しては必要ではないか</a:t>
            </a:r>
            <a:r>
              <a:rPr kumimoji="1" lang="en-US" altLang="ja-JP">
                <a:solidFill>
                  <a:schemeClr val="tx1"/>
                </a:solidFill>
              </a:rPr>
              <a:t>?</a:t>
            </a:r>
            <a:endParaRPr kumimoji="1" lang="en-US" altLang="ja-JP" sz="1050">
              <a:solidFill>
                <a:schemeClr val="tx1"/>
              </a:solidFill>
            </a:endParaRPr>
          </a:p>
        </p:txBody>
      </p:sp>
      <p:sp>
        <p:nvSpPr>
          <p:cNvPr id="79" name="線吹き出し 1 (枠付き) 78">
            <a:extLst>
              <a:ext uri="{FF2B5EF4-FFF2-40B4-BE49-F238E27FC236}">
                <a16:creationId xmlns:a16="http://schemas.microsoft.com/office/drawing/2014/main" id="{3FD9131A-F79A-D94A-987F-165889549086}"/>
              </a:ext>
            </a:extLst>
          </p:cNvPr>
          <p:cNvSpPr/>
          <p:nvPr/>
        </p:nvSpPr>
        <p:spPr>
          <a:xfrm>
            <a:off x="3663840" y="4548736"/>
            <a:ext cx="2420004" cy="545877"/>
          </a:xfrm>
          <a:prstGeom prst="borderCallout1">
            <a:avLst>
              <a:gd name="adj1" fmla="val 53459"/>
              <a:gd name="adj2" fmla="val -844"/>
              <a:gd name="adj3" fmla="val -32732"/>
              <a:gd name="adj4" fmla="val -1449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ü"/>
            </a:pPr>
            <a:r>
              <a:rPr kumimoji="1" lang="ja-JP" altLang="en-US" sz="1600">
                <a:solidFill>
                  <a:schemeClr val="tx1"/>
                </a:solidFill>
              </a:rPr>
              <a:t>委任契約ではないか</a:t>
            </a:r>
            <a:r>
              <a:rPr kumimoji="1" lang="en-US" altLang="ja-JP" sz="1600">
                <a:solidFill>
                  <a:schemeClr val="tx1"/>
                </a:solidFill>
              </a:rPr>
              <a:t>?</a:t>
            </a:r>
          </a:p>
        </p:txBody>
      </p:sp>
      <p:sp>
        <p:nvSpPr>
          <p:cNvPr id="11" name="正方形/長方形 10">
            <a:extLst>
              <a:ext uri="{FF2B5EF4-FFF2-40B4-BE49-F238E27FC236}">
                <a16:creationId xmlns:a16="http://schemas.microsoft.com/office/drawing/2014/main" id="{11E97EBA-B342-E14E-B850-671E8DACEAEE}"/>
              </a:ext>
            </a:extLst>
          </p:cNvPr>
          <p:cNvSpPr/>
          <p:nvPr/>
        </p:nvSpPr>
        <p:spPr>
          <a:xfrm>
            <a:off x="3605627" y="4309764"/>
            <a:ext cx="1415772" cy="276999"/>
          </a:xfrm>
          <a:prstGeom prst="rect">
            <a:avLst/>
          </a:prstGeom>
        </p:spPr>
        <p:txBody>
          <a:bodyPr wrap="none">
            <a:spAutoFit/>
          </a:bodyPr>
          <a:lstStyle/>
          <a:p>
            <a:r>
              <a:rPr kumimoji="1" lang="ja-JP" altLang="en-US" sz="1200" b="1">
                <a:solidFill>
                  <a:srgbClr val="FF0000"/>
                </a:solidFill>
              </a:rPr>
              <a:t>チェックポイント</a:t>
            </a:r>
            <a:endParaRPr lang="ja-JP" altLang="en-US" sz="1200" b="1">
              <a:solidFill>
                <a:srgbClr val="FF0000"/>
              </a:solidFill>
            </a:endParaRPr>
          </a:p>
        </p:txBody>
      </p:sp>
      <p:sp>
        <p:nvSpPr>
          <p:cNvPr id="80" name="正方形/長方形 79">
            <a:extLst>
              <a:ext uri="{FF2B5EF4-FFF2-40B4-BE49-F238E27FC236}">
                <a16:creationId xmlns:a16="http://schemas.microsoft.com/office/drawing/2014/main" id="{9FFEC850-13D6-924E-A173-8C697FD3E1D6}"/>
              </a:ext>
            </a:extLst>
          </p:cNvPr>
          <p:cNvSpPr/>
          <p:nvPr/>
        </p:nvSpPr>
        <p:spPr>
          <a:xfrm>
            <a:off x="2405471" y="5424620"/>
            <a:ext cx="1415772" cy="276999"/>
          </a:xfrm>
          <a:prstGeom prst="rect">
            <a:avLst/>
          </a:prstGeom>
        </p:spPr>
        <p:txBody>
          <a:bodyPr wrap="none">
            <a:spAutoFit/>
          </a:bodyPr>
          <a:lstStyle/>
          <a:p>
            <a:r>
              <a:rPr kumimoji="1" lang="ja-JP" altLang="en-US" sz="1200" b="1">
                <a:solidFill>
                  <a:srgbClr val="FF0000"/>
                </a:solidFill>
              </a:rPr>
              <a:t>チェックポイント</a:t>
            </a:r>
            <a:endParaRPr lang="ja-JP" altLang="en-US" sz="1200" b="1">
              <a:solidFill>
                <a:srgbClr val="FF0000"/>
              </a:solidFill>
            </a:endParaRPr>
          </a:p>
        </p:txBody>
      </p:sp>
      <p:sp>
        <p:nvSpPr>
          <p:cNvPr id="2" name="テキスト ボックス 1">
            <a:extLst>
              <a:ext uri="{FF2B5EF4-FFF2-40B4-BE49-F238E27FC236}">
                <a16:creationId xmlns:a16="http://schemas.microsoft.com/office/drawing/2014/main" id="{299626BA-ABC1-4168-A68C-4B2CEDE73AAC}"/>
              </a:ext>
            </a:extLst>
          </p:cNvPr>
          <p:cNvSpPr txBox="1"/>
          <p:nvPr/>
        </p:nvSpPr>
        <p:spPr>
          <a:xfrm>
            <a:off x="370163" y="985125"/>
            <a:ext cx="7886700" cy="369332"/>
          </a:xfrm>
          <a:prstGeom prst="rect">
            <a:avLst/>
          </a:prstGeom>
          <a:noFill/>
        </p:spPr>
        <p:txBody>
          <a:bodyPr wrap="square" rtlCol="0">
            <a:spAutoFit/>
          </a:bodyPr>
          <a:lstStyle/>
          <a:p>
            <a:r>
              <a:rPr lang="ja-JP" altLang="en-US"/>
              <a:t>目的：関与する個人、事業者間のビジネス関係（契約など）を明確化する</a:t>
            </a:r>
            <a:endParaRPr kumimoji="1" lang="ja-JP" altLang="en-US"/>
          </a:p>
        </p:txBody>
      </p:sp>
      <p:sp>
        <p:nvSpPr>
          <p:cNvPr id="9" name="スライド番号プレースホルダー 8">
            <a:extLst>
              <a:ext uri="{FF2B5EF4-FFF2-40B4-BE49-F238E27FC236}">
                <a16:creationId xmlns:a16="http://schemas.microsoft.com/office/drawing/2014/main" id="{27BCC154-F96B-4DD1-A76F-8847F792BB31}"/>
              </a:ext>
            </a:extLst>
          </p:cNvPr>
          <p:cNvSpPr>
            <a:spLocks noGrp="1"/>
          </p:cNvSpPr>
          <p:nvPr>
            <p:ph type="sldNum" sz="quarter" idx="12"/>
          </p:nvPr>
        </p:nvSpPr>
        <p:spPr/>
        <p:txBody>
          <a:bodyPr/>
          <a:lstStyle/>
          <a:p>
            <a:fld id="{A6F093FB-283C-4942-8FB9-6751A9D2A87D}" type="slidenum">
              <a:rPr kumimoji="1" lang="ja-JP" altLang="en-US" smtClean="0"/>
              <a:pPr/>
              <a:t>17</a:t>
            </a:fld>
            <a:endParaRPr kumimoji="1" lang="ja-JP" altLang="en-US"/>
          </a:p>
        </p:txBody>
      </p:sp>
    </p:spTree>
    <p:extLst>
      <p:ext uri="{BB962C8B-B14F-4D97-AF65-F5344CB8AC3E}">
        <p14:creationId xmlns:p14="http://schemas.microsoft.com/office/powerpoint/2010/main" val="2756307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グラフィックス 15" descr="開いたフォルダー">
            <a:extLst>
              <a:ext uri="{FF2B5EF4-FFF2-40B4-BE49-F238E27FC236}">
                <a16:creationId xmlns:a16="http://schemas.microsoft.com/office/drawing/2014/main" id="{467279DF-3EB0-3940-9A2A-C55ABF4DF9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66005" y="3449540"/>
            <a:ext cx="1017650" cy="1334774"/>
          </a:xfrm>
          <a:prstGeom prst="rect">
            <a:avLst/>
          </a:prstGeom>
        </p:spPr>
      </p:pic>
      <p:sp>
        <p:nvSpPr>
          <p:cNvPr id="4" name="タイトル 1">
            <a:extLst>
              <a:ext uri="{FF2B5EF4-FFF2-40B4-BE49-F238E27FC236}">
                <a16:creationId xmlns:a16="http://schemas.microsoft.com/office/drawing/2014/main" id="{6080E0F5-7697-AB41-92EA-6A8DA7CC10D5}"/>
              </a:ext>
            </a:extLst>
          </p:cNvPr>
          <p:cNvSpPr>
            <a:spLocks noGrp="1"/>
          </p:cNvSpPr>
          <p:nvPr>
            <p:ph type="title"/>
          </p:nvPr>
        </p:nvSpPr>
        <p:spPr>
          <a:xfrm>
            <a:off x="72552" y="144405"/>
            <a:ext cx="5456195" cy="604271"/>
          </a:xfrm>
        </p:spPr>
        <p:txBody>
          <a:bodyPr>
            <a:normAutofit/>
          </a:bodyPr>
          <a:lstStyle/>
          <a:p>
            <a:r>
              <a:rPr lang="en-US" altLang="ja-JP" dirty="0"/>
              <a:t>3. </a:t>
            </a:r>
            <a:r>
              <a:rPr lang="ja-JP" altLang="en-US" dirty="0"/>
              <a:t>データリソースマップ</a:t>
            </a:r>
            <a:endParaRPr lang="ja-JP" altLang="en-US" strike="sngStrike" dirty="0"/>
          </a:p>
        </p:txBody>
      </p:sp>
      <p:sp>
        <p:nvSpPr>
          <p:cNvPr id="95" name="テキスト ボックス 94">
            <a:extLst>
              <a:ext uri="{FF2B5EF4-FFF2-40B4-BE49-F238E27FC236}">
                <a16:creationId xmlns:a16="http://schemas.microsoft.com/office/drawing/2014/main" id="{6801C315-3BC3-504A-9F8A-ABEE7D1460B4}"/>
              </a:ext>
            </a:extLst>
          </p:cNvPr>
          <p:cNvSpPr txBox="1"/>
          <p:nvPr/>
        </p:nvSpPr>
        <p:spPr>
          <a:xfrm>
            <a:off x="2315087" y="3345729"/>
            <a:ext cx="1569660" cy="507831"/>
          </a:xfrm>
          <a:prstGeom prst="rect">
            <a:avLst/>
          </a:prstGeom>
          <a:noFill/>
        </p:spPr>
        <p:txBody>
          <a:bodyPr wrap="none" rtlCol="0">
            <a:spAutoFit/>
          </a:bodyPr>
          <a:lstStyle/>
          <a:p>
            <a:pPr algn="ctr"/>
            <a:r>
              <a:rPr kumimoji="1" lang="ja-JP" altLang="en-US" sz="1350"/>
              <a:t>ドライブレコーダ</a:t>
            </a:r>
            <a:endParaRPr kumimoji="1" lang="en-US" altLang="ja-JP" sz="1350"/>
          </a:p>
          <a:p>
            <a:pPr algn="ctr"/>
            <a:r>
              <a:rPr kumimoji="1" lang="ja-JP" altLang="en-US" sz="1350"/>
              <a:t>販売事業者</a:t>
            </a:r>
          </a:p>
        </p:txBody>
      </p:sp>
      <p:sp>
        <p:nvSpPr>
          <p:cNvPr id="96" name="テキスト ボックス 95">
            <a:extLst>
              <a:ext uri="{FF2B5EF4-FFF2-40B4-BE49-F238E27FC236}">
                <a16:creationId xmlns:a16="http://schemas.microsoft.com/office/drawing/2014/main" id="{5D6B0F59-193F-B34C-8AC8-5C2D4B665407}"/>
              </a:ext>
            </a:extLst>
          </p:cNvPr>
          <p:cNvSpPr txBox="1"/>
          <p:nvPr/>
        </p:nvSpPr>
        <p:spPr>
          <a:xfrm>
            <a:off x="2389289" y="5979118"/>
            <a:ext cx="1050288" cy="300082"/>
          </a:xfrm>
          <a:prstGeom prst="rect">
            <a:avLst/>
          </a:prstGeom>
          <a:noFill/>
        </p:spPr>
        <p:txBody>
          <a:bodyPr wrap="none" rtlCol="0">
            <a:spAutoFit/>
          </a:bodyPr>
          <a:lstStyle/>
          <a:p>
            <a:pPr algn="ctr"/>
            <a:r>
              <a:rPr lang="ja-JP" altLang="en-US" sz="1350" dirty="0"/>
              <a:t>ドライバー</a:t>
            </a:r>
            <a:endParaRPr kumimoji="1" lang="ja-JP" altLang="en-US" sz="1350" i="1" dirty="0">
              <a:latin typeface="Times New Roman" panose="02020603050405020304" pitchFamily="18" charset="0"/>
              <a:cs typeface="Times New Roman" panose="02020603050405020304" pitchFamily="18" charset="0"/>
            </a:endParaRPr>
          </a:p>
        </p:txBody>
      </p:sp>
      <p:sp>
        <p:nvSpPr>
          <p:cNvPr id="97" name="テキスト ボックス 96">
            <a:extLst>
              <a:ext uri="{FF2B5EF4-FFF2-40B4-BE49-F238E27FC236}">
                <a16:creationId xmlns:a16="http://schemas.microsoft.com/office/drawing/2014/main" id="{A991F7DC-4EDE-A440-9FE7-408C006C9B6F}"/>
              </a:ext>
            </a:extLst>
          </p:cNvPr>
          <p:cNvSpPr txBox="1"/>
          <p:nvPr/>
        </p:nvSpPr>
        <p:spPr>
          <a:xfrm>
            <a:off x="4508379" y="3420416"/>
            <a:ext cx="1569661" cy="300082"/>
          </a:xfrm>
          <a:prstGeom prst="rect">
            <a:avLst/>
          </a:prstGeom>
          <a:noFill/>
        </p:spPr>
        <p:txBody>
          <a:bodyPr wrap="none" rtlCol="0">
            <a:spAutoFit/>
          </a:bodyPr>
          <a:lstStyle/>
          <a:p>
            <a:pPr algn="ctr"/>
            <a:r>
              <a:rPr kumimoji="1" lang="ja-JP" altLang="en-US" sz="1350"/>
              <a:t>データ蓄積事業者</a:t>
            </a:r>
            <a:endParaRPr kumimoji="1" lang="en-US" altLang="ja-JP" sz="1200"/>
          </a:p>
        </p:txBody>
      </p:sp>
      <p:sp>
        <p:nvSpPr>
          <p:cNvPr id="98" name="テキスト ボックス 97">
            <a:extLst>
              <a:ext uri="{FF2B5EF4-FFF2-40B4-BE49-F238E27FC236}">
                <a16:creationId xmlns:a16="http://schemas.microsoft.com/office/drawing/2014/main" id="{A9BA41A9-B119-624A-9CFE-566340D47D6F}"/>
              </a:ext>
            </a:extLst>
          </p:cNvPr>
          <p:cNvSpPr txBox="1"/>
          <p:nvPr/>
        </p:nvSpPr>
        <p:spPr>
          <a:xfrm>
            <a:off x="6745612" y="6142522"/>
            <a:ext cx="1569661" cy="300082"/>
          </a:xfrm>
          <a:prstGeom prst="rect">
            <a:avLst/>
          </a:prstGeom>
          <a:noFill/>
        </p:spPr>
        <p:txBody>
          <a:bodyPr wrap="none" rtlCol="0">
            <a:spAutoFit/>
          </a:bodyPr>
          <a:lstStyle/>
          <a:p>
            <a:pPr algn="ctr"/>
            <a:r>
              <a:rPr kumimoji="1" lang="ja-JP" altLang="en-US" sz="1350"/>
              <a:t>データ購入事業者</a:t>
            </a:r>
          </a:p>
        </p:txBody>
      </p:sp>
      <p:sp>
        <p:nvSpPr>
          <p:cNvPr id="99" name="テキスト ボックス 98">
            <a:extLst>
              <a:ext uri="{FF2B5EF4-FFF2-40B4-BE49-F238E27FC236}">
                <a16:creationId xmlns:a16="http://schemas.microsoft.com/office/drawing/2014/main" id="{8427DB67-7411-454E-91B1-373417DE3B86}"/>
              </a:ext>
            </a:extLst>
          </p:cNvPr>
          <p:cNvSpPr txBox="1"/>
          <p:nvPr/>
        </p:nvSpPr>
        <p:spPr>
          <a:xfrm>
            <a:off x="6767488" y="3432290"/>
            <a:ext cx="1569661" cy="300082"/>
          </a:xfrm>
          <a:prstGeom prst="rect">
            <a:avLst/>
          </a:prstGeom>
          <a:noFill/>
        </p:spPr>
        <p:txBody>
          <a:bodyPr wrap="none" rtlCol="0">
            <a:spAutoFit/>
          </a:bodyPr>
          <a:lstStyle/>
          <a:p>
            <a:pPr algn="ctr"/>
            <a:r>
              <a:rPr kumimoji="1" lang="ja-JP" altLang="en-US" sz="1350"/>
              <a:t>データ加工事業者</a:t>
            </a:r>
            <a:endParaRPr kumimoji="1" lang="en-US" altLang="ja-JP" sz="788"/>
          </a:p>
        </p:txBody>
      </p:sp>
      <p:cxnSp>
        <p:nvCxnSpPr>
          <p:cNvPr id="140" name="直線矢印コネクタ 139">
            <a:extLst>
              <a:ext uri="{FF2B5EF4-FFF2-40B4-BE49-F238E27FC236}">
                <a16:creationId xmlns:a16="http://schemas.microsoft.com/office/drawing/2014/main" id="{C8BDC967-C47E-5D49-8A5E-866926F39743}"/>
              </a:ext>
            </a:extLst>
          </p:cNvPr>
          <p:cNvCxnSpPr>
            <a:cxnSpLocks/>
            <a:stCxn id="74" idx="4"/>
            <a:endCxn id="108" idx="2"/>
          </p:cNvCxnSpPr>
          <p:nvPr/>
        </p:nvCxnSpPr>
        <p:spPr>
          <a:xfrm>
            <a:off x="5463605" y="4344834"/>
            <a:ext cx="1574081" cy="1445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直線矢印コネクタ 159">
            <a:extLst>
              <a:ext uri="{FF2B5EF4-FFF2-40B4-BE49-F238E27FC236}">
                <a16:creationId xmlns:a16="http://schemas.microsoft.com/office/drawing/2014/main" id="{DA47A2F8-70A5-5B4D-8C06-9201F60555BB}"/>
              </a:ext>
            </a:extLst>
          </p:cNvPr>
          <p:cNvCxnSpPr>
            <a:cxnSpLocks/>
          </p:cNvCxnSpPr>
          <p:nvPr/>
        </p:nvCxnSpPr>
        <p:spPr>
          <a:xfrm flipV="1">
            <a:off x="3242928" y="3955748"/>
            <a:ext cx="1476894" cy="1546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2" name="正方形/長方形 171">
            <a:extLst>
              <a:ext uri="{FF2B5EF4-FFF2-40B4-BE49-F238E27FC236}">
                <a16:creationId xmlns:a16="http://schemas.microsoft.com/office/drawing/2014/main" id="{F4F479E1-3FBA-43AD-AD41-A90D46B29DD3}"/>
              </a:ext>
            </a:extLst>
          </p:cNvPr>
          <p:cNvSpPr/>
          <p:nvPr/>
        </p:nvSpPr>
        <p:spPr>
          <a:xfrm>
            <a:off x="5594985" y="4236032"/>
            <a:ext cx="227948" cy="300082"/>
          </a:xfrm>
          <a:prstGeom prst="rect">
            <a:avLst/>
          </a:prstGeom>
        </p:spPr>
        <p:txBody>
          <a:bodyPr wrap="none">
            <a:spAutoFit/>
          </a:bodyPr>
          <a:lstStyle/>
          <a:p>
            <a:r>
              <a:rPr lang="ja-JP" altLang="en-US" sz="1350">
                <a:solidFill>
                  <a:srgbClr val="000000"/>
                </a:solidFill>
                <a:latin typeface="Times New Roman" panose="02020603050405020304" pitchFamily="18" charset="0"/>
              </a:rPr>
              <a:t> </a:t>
            </a:r>
            <a:endParaRPr lang="ja-JP" altLang="en-US" sz="1350"/>
          </a:p>
        </p:txBody>
      </p:sp>
      <p:pic>
        <p:nvPicPr>
          <p:cNvPr id="191" name="グラフィックス 42">
            <a:extLst>
              <a:ext uri="{FF2B5EF4-FFF2-40B4-BE49-F238E27FC236}">
                <a16:creationId xmlns:a16="http://schemas.microsoft.com/office/drawing/2014/main" id="{986F8DDA-BD8B-6A48-AC23-705A03F5C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79981" y="2847137"/>
            <a:ext cx="486572" cy="486572"/>
          </a:xfrm>
          <a:prstGeom prst="rect">
            <a:avLst/>
          </a:prstGeom>
        </p:spPr>
      </p:pic>
      <p:pic>
        <p:nvPicPr>
          <p:cNvPr id="192" name="グラフィックス 97" descr="建物">
            <a:extLst>
              <a:ext uri="{FF2B5EF4-FFF2-40B4-BE49-F238E27FC236}">
                <a16:creationId xmlns:a16="http://schemas.microsoft.com/office/drawing/2014/main" id="{FA97F3A6-38A7-48AC-981E-CD46DC06D7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63690" y="2898860"/>
            <a:ext cx="496686" cy="496686"/>
          </a:xfrm>
          <a:prstGeom prst="rect">
            <a:avLst/>
          </a:prstGeom>
        </p:spPr>
      </p:pic>
      <p:pic>
        <p:nvPicPr>
          <p:cNvPr id="193" name="グラフィックス 42">
            <a:extLst>
              <a:ext uri="{FF2B5EF4-FFF2-40B4-BE49-F238E27FC236}">
                <a16:creationId xmlns:a16="http://schemas.microsoft.com/office/drawing/2014/main" id="{986F8DDA-BD8B-6A48-AC23-705A03F5C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2279" y="2854073"/>
            <a:ext cx="486572" cy="486572"/>
          </a:xfrm>
          <a:prstGeom prst="rect">
            <a:avLst/>
          </a:prstGeom>
        </p:spPr>
      </p:pic>
      <p:pic>
        <p:nvPicPr>
          <p:cNvPr id="194" name="グラフィックス 42">
            <a:extLst>
              <a:ext uri="{FF2B5EF4-FFF2-40B4-BE49-F238E27FC236}">
                <a16:creationId xmlns:a16="http://schemas.microsoft.com/office/drawing/2014/main" id="{986F8DDA-BD8B-6A48-AC23-705A03F5C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0290" y="5590028"/>
            <a:ext cx="486572" cy="486572"/>
          </a:xfrm>
          <a:prstGeom prst="rect">
            <a:avLst/>
          </a:prstGeom>
        </p:spPr>
      </p:pic>
      <p:cxnSp>
        <p:nvCxnSpPr>
          <p:cNvPr id="201" name="直線矢印コネクタ 200">
            <a:extLst>
              <a:ext uri="{FF2B5EF4-FFF2-40B4-BE49-F238E27FC236}">
                <a16:creationId xmlns:a16="http://schemas.microsoft.com/office/drawing/2014/main" id="{AED7D357-9D9A-964A-A546-CE1D27096929}"/>
              </a:ext>
            </a:extLst>
          </p:cNvPr>
          <p:cNvCxnSpPr>
            <a:cxnSpLocks/>
            <a:stCxn id="62" idx="4"/>
            <a:endCxn id="66" idx="2"/>
          </p:cNvCxnSpPr>
          <p:nvPr/>
        </p:nvCxnSpPr>
        <p:spPr>
          <a:xfrm flipV="1">
            <a:off x="5469711" y="3938360"/>
            <a:ext cx="1900675" cy="3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2" name="直線矢印コネクタ 201">
            <a:extLst>
              <a:ext uri="{FF2B5EF4-FFF2-40B4-BE49-F238E27FC236}">
                <a16:creationId xmlns:a16="http://schemas.microsoft.com/office/drawing/2014/main" id="{AED7D357-9D9A-964A-A546-CE1D27096929}"/>
              </a:ext>
            </a:extLst>
          </p:cNvPr>
          <p:cNvCxnSpPr>
            <a:cxnSpLocks/>
            <a:stCxn id="69" idx="2"/>
            <a:endCxn id="72" idx="3"/>
          </p:cNvCxnSpPr>
          <p:nvPr/>
        </p:nvCxnSpPr>
        <p:spPr>
          <a:xfrm flipH="1" flipV="1">
            <a:off x="5912609" y="4336790"/>
            <a:ext cx="1457777" cy="1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6" name="グループ化 55">
            <a:extLst>
              <a:ext uri="{FF2B5EF4-FFF2-40B4-BE49-F238E27FC236}">
                <a16:creationId xmlns:a16="http://schemas.microsoft.com/office/drawing/2014/main" id="{47B4DB89-0EA8-4A87-B461-1A8DE4A2DF07}"/>
              </a:ext>
            </a:extLst>
          </p:cNvPr>
          <p:cNvGrpSpPr/>
          <p:nvPr/>
        </p:nvGrpSpPr>
        <p:grpSpPr>
          <a:xfrm>
            <a:off x="3019997" y="5280824"/>
            <a:ext cx="332417" cy="296277"/>
            <a:chOff x="293159" y="0"/>
            <a:chExt cx="525097" cy="576812"/>
          </a:xfrm>
        </p:grpSpPr>
        <p:pic>
          <p:nvPicPr>
            <p:cNvPr id="57" name="グラフィックス 24" descr="ドキュメント">
              <a:extLst>
                <a:ext uri="{FF2B5EF4-FFF2-40B4-BE49-F238E27FC236}">
                  <a16:creationId xmlns:a16="http://schemas.microsoft.com/office/drawing/2014/main" id="{F3051716-7050-4E9D-A5D8-811982602C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3159" y="128430"/>
              <a:ext cx="441659" cy="448382"/>
            </a:xfrm>
            <a:prstGeom prst="rect">
              <a:avLst/>
            </a:prstGeom>
          </p:spPr>
        </p:pic>
        <p:pic>
          <p:nvPicPr>
            <p:cNvPr id="58" name="コンテンツ プレースホルダー 9" descr="鉛筆">
              <a:extLst>
                <a:ext uri="{FF2B5EF4-FFF2-40B4-BE49-F238E27FC236}">
                  <a16:creationId xmlns:a16="http://schemas.microsoft.com/office/drawing/2014/main" id="{365B8509-C76B-469D-867C-EBC7850F264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9902" y="0"/>
              <a:ext cx="338354" cy="346821"/>
            </a:xfrm>
            <a:prstGeom prst="rect">
              <a:avLst/>
            </a:prstGeom>
          </p:spPr>
        </p:pic>
      </p:grpSp>
      <p:pic>
        <p:nvPicPr>
          <p:cNvPr id="59" name="グラフィックス 59" descr="ダウンロード">
            <a:extLst>
              <a:ext uri="{FF2B5EF4-FFF2-40B4-BE49-F238E27FC236}">
                <a16:creationId xmlns:a16="http://schemas.microsoft.com/office/drawing/2014/main" id="{421CA542-60FA-4ACD-BE22-46E0C1C2B5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465" y="3846099"/>
            <a:ext cx="195905" cy="190678"/>
          </a:xfrm>
          <a:prstGeom prst="rect">
            <a:avLst/>
          </a:prstGeom>
        </p:spPr>
      </p:pic>
      <p:grpSp>
        <p:nvGrpSpPr>
          <p:cNvPr id="60" name="グループ化 59">
            <a:extLst>
              <a:ext uri="{FF2B5EF4-FFF2-40B4-BE49-F238E27FC236}">
                <a16:creationId xmlns:a16="http://schemas.microsoft.com/office/drawing/2014/main" id="{55C58167-5086-4834-925D-8E11316BD462}"/>
              </a:ext>
            </a:extLst>
          </p:cNvPr>
          <p:cNvGrpSpPr/>
          <p:nvPr/>
        </p:nvGrpSpPr>
        <p:grpSpPr>
          <a:xfrm>
            <a:off x="5199595" y="3830477"/>
            <a:ext cx="270116" cy="189869"/>
            <a:chOff x="1174749" y="5196882"/>
            <a:chExt cx="620322" cy="503816"/>
          </a:xfrm>
        </p:grpSpPr>
        <p:sp>
          <p:nvSpPr>
            <p:cNvPr id="62" name="円柱 61">
              <a:extLst>
                <a:ext uri="{FF2B5EF4-FFF2-40B4-BE49-F238E27FC236}">
                  <a16:creationId xmlns:a16="http://schemas.microsoft.com/office/drawing/2014/main" id="{DFDE9299-5F98-47E2-8BA1-DFE241221596}"/>
                </a:ext>
              </a:extLst>
            </p:cNvPr>
            <p:cNvSpPr/>
            <p:nvPr/>
          </p:nvSpPr>
          <p:spPr>
            <a:xfrm>
              <a:off x="1174749" y="5285483"/>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sp>
          <p:nvSpPr>
            <p:cNvPr id="63" name="円柱 62">
              <a:extLst>
                <a:ext uri="{FF2B5EF4-FFF2-40B4-BE49-F238E27FC236}">
                  <a16:creationId xmlns:a16="http://schemas.microsoft.com/office/drawing/2014/main" id="{C734488F-825A-486D-BF30-0FC5755BAAE5}"/>
                </a:ext>
              </a:extLst>
            </p:cNvPr>
            <p:cNvSpPr/>
            <p:nvPr/>
          </p:nvSpPr>
          <p:spPr>
            <a:xfrm>
              <a:off x="1174749" y="5196882"/>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grpSp>
      <p:pic>
        <p:nvPicPr>
          <p:cNvPr id="61" name="グラフィックス 89" descr="線矢印: 直線">
            <a:extLst>
              <a:ext uri="{FF2B5EF4-FFF2-40B4-BE49-F238E27FC236}">
                <a16:creationId xmlns:a16="http://schemas.microsoft.com/office/drawing/2014/main" id="{3B2E4443-1064-4484-ABA4-B08021D927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0800000" flipV="1">
            <a:off x="4989938" y="3880991"/>
            <a:ext cx="137979" cy="137979"/>
          </a:xfrm>
          <a:prstGeom prst="rect">
            <a:avLst/>
          </a:prstGeom>
        </p:spPr>
      </p:pic>
      <p:grpSp>
        <p:nvGrpSpPr>
          <p:cNvPr id="64" name="グループ化 63">
            <a:extLst>
              <a:ext uri="{FF2B5EF4-FFF2-40B4-BE49-F238E27FC236}">
                <a16:creationId xmlns:a16="http://schemas.microsoft.com/office/drawing/2014/main" id="{55C58167-5086-4834-925D-8E11316BD462}"/>
              </a:ext>
            </a:extLst>
          </p:cNvPr>
          <p:cNvGrpSpPr/>
          <p:nvPr/>
        </p:nvGrpSpPr>
        <p:grpSpPr>
          <a:xfrm>
            <a:off x="7370386" y="3904970"/>
            <a:ext cx="270116" cy="189869"/>
            <a:chOff x="1174749" y="5196882"/>
            <a:chExt cx="620322" cy="503816"/>
          </a:xfrm>
        </p:grpSpPr>
        <p:sp>
          <p:nvSpPr>
            <p:cNvPr id="65" name="円柱 64">
              <a:extLst>
                <a:ext uri="{FF2B5EF4-FFF2-40B4-BE49-F238E27FC236}">
                  <a16:creationId xmlns:a16="http://schemas.microsoft.com/office/drawing/2014/main" id="{DFDE9299-5F98-47E2-8BA1-DFE241221596}"/>
                </a:ext>
              </a:extLst>
            </p:cNvPr>
            <p:cNvSpPr/>
            <p:nvPr/>
          </p:nvSpPr>
          <p:spPr>
            <a:xfrm>
              <a:off x="1174749" y="5285483"/>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sp>
          <p:nvSpPr>
            <p:cNvPr id="66" name="円柱 65">
              <a:extLst>
                <a:ext uri="{FF2B5EF4-FFF2-40B4-BE49-F238E27FC236}">
                  <a16:creationId xmlns:a16="http://schemas.microsoft.com/office/drawing/2014/main" id="{C734488F-825A-486D-BF30-0FC5755BAAE5}"/>
                </a:ext>
              </a:extLst>
            </p:cNvPr>
            <p:cNvSpPr/>
            <p:nvPr/>
          </p:nvSpPr>
          <p:spPr>
            <a:xfrm>
              <a:off x="1174749" y="5196882"/>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grpSp>
      <p:pic>
        <p:nvPicPr>
          <p:cNvPr id="67" name="グラフィックス 89" descr="線矢印: 直線">
            <a:extLst>
              <a:ext uri="{FF2B5EF4-FFF2-40B4-BE49-F238E27FC236}">
                <a16:creationId xmlns:a16="http://schemas.microsoft.com/office/drawing/2014/main" id="{3B2E4443-1064-4484-ABA4-B08021D927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6200000" flipV="1">
            <a:off x="7445928" y="4088241"/>
            <a:ext cx="137979" cy="137979"/>
          </a:xfrm>
          <a:prstGeom prst="rect">
            <a:avLst/>
          </a:prstGeom>
        </p:spPr>
      </p:pic>
      <p:grpSp>
        <p:nvGrpSpPr>
          <p:cNvPr id="2" name="グループ化 1"/>
          <p:cNvGrpSpPr/>
          <p:nvPr/>
        </p:nvGrpSpPr>
        <p:grpSpPr>
          <a:xfrm>
            <a:off x="7370386" y="4226963"/>
            <a:ext cx="270116" cy="189869"/>
            <a:chOff x="9689651" y="2075054"/>
            <a:chExt cx="360155" cy="253158"/>
          </a:xfrm>
        </p:grpSpPr>
        <p:sp>
          <p:nvSpPr>
            <p:cNvPr id="69" name="円柱 68">
              <a:extLst>
                <a:ext uri="{FF2B5EF4-FFF2-40B4-BE49-F238E27FC236}">
                  <a16:creationId xmlns:a16="http://schemas.microsoft.com/office/drawing/2014/main" id="{DFDE9299-5F98-47E2-8BA1-DFE241221596}"/>
                </a:ext>
              </a:extLst>
            </p:cNvPr>
            <p:cNvSpPr/>
            <p:nvPr/>
          </p:nvSpPr>
          <p:spPr>
            <a:xfrm>
              <a:off x="9689651" y="2119574"/>
              <a:ext cx="360155" cy="208638"/>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sp>
          <p:nvSpPr>
            <p:cNvPr id="70" name="円柱 69">
              <a:extLst>
                <a:ext uri="{FF2B5EF4-FFF2-40B4-BE49-F238E27FC236}">
                  <a16:creationId xmlns:a16="http://schemas.microsoft.com/office/drawing/2014/main" id="{C734488F-825A-486D-BF30-0FC5755BAAE5}"/>
                </a:ext>
              </a:extLst>
            </p:cNvPr>
            <p:cNvSpPr/>
            <p:nvPr/>
          </p:nvSpPr>
          <p:spPr>
            <a:xfrm>
              <a:off x="9689651" y="2075054"/>
              <a:ext cx="360155" cy="89040"/>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grpSp>
      <p:pic>
        <p:nvPicPr>
          <p:cNvPr id="72" name="グラフィックス 59" descr="ダウンロード">
            <a:extLst>
              <a:ext uri="{FF2B5EF4-FFF2-40B4-BE49-F238E27FC236}">
                <a16:creationId xmlns:a16="http://schemas.microsoft.com/office/drawing/2014/main" id="{421CA542-60FA-4ACD-BE22-46E0C1C2B5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16704" y="4241451"/>
            <a:ext cx="195905" cy="190678"/>
          </a:xfrm>
          <a:prstGeom prst="rect">
            <a:avLst/>
          </a:prstGeom>
        </p:spPr>
      </p:pic>
      <p:grpSp>
        <p:nvGrpSpPr>
          <p:cNvPr id="3" name="グループ化 2"/>
          <p:cNvGrpSpPr/>
          <p:nvPr/>
        </p:nvGrpSpPr>
        <p:grpSpPr>
          <a:xfrm>
            <a:off x="5193490" y="4233205"/>
            <a:ext cx="270116" cy="189869"/>
            <a:chOff x="5439485" y="3176766"/>
            <a:chExt cx="360155" cy="253158"/>
          </a:xfrm>
        </p:grpSpPr>
        <p:sp>
          <p:nvSpPr>
            <p:cNvPr id="74" name="円柱 73">
              <a:extLst>
                <a:ext uri="{FF2B5EF4-FFF2-40B4-BE49-F238E27FC236}">
                  <a16:creationId xmlns:a16="http://schemas.microsoft.com/office/drawing/2014/main" id="{DFDE9299-5F98-47E2-8BA1-DFE241221596}"/>
                </a:ext>
              </a:extLst>
            </p:cNvPr>
            <p:cNvSpPr/>
            <p:nvPr/>
          </p:nvSpPr>
          <p:spPr>
            <a:xfrm>
              <a:off x="5439485" y="3221286"/>
              <a:ext cx="360155" cy="208638"/>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sp>
          <p:nvSpPr>
            <p:cNvPr id="75" name="円柱 74">
              <a:extLst>
                <a:ext uri="{FF2B5EF4-FFF2-40B4-BE49-F238E27FC236}">
                  <a16:creationId xmlns:a16="http://schemas.microsoft.com/office/drawing/2014/main" id="{C734488F-825A-486D-BF30-0FC5755BAAE5}"/>
                </a:ext>
              </a:extLst>
            </p:cNvPr>
            <p:cNvSpPr/>
            <p:nvPr/>
          </p:nvSpPr>
          <p:spPr>
            <a:xfrm>
              <a:off x="5439485" y="3176766"/>
              <a:ext cx="360155" cy="89040"/>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grpSp>
      <p:pic>
        <p:nvPicPr>
          <p:cNvPr id="76" name="グラフィックス 89" descr="線矢印: 直線">
            <a:extLst>
              <a:ext uri="{FF2B5EF4-FFF2-40B4-BE49-F238E27FC236}">
                <a16:creationId xmlns:a16="http://schemas.microsoft.com/office/drawing/2014/main" id="{3B2E4443-1064-4484-ABA4-B08021D927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0800000" flipH="1" flipV="1">
            <a:off x="5528748" y="4281708"/>
            <a:ext cx="137979" cy="137979"/>
          </a:xfrm>
          <a:prstGeom prst="rect">
            <a:avLst/>
          </a:prstGeom>
        </p:spPr>
      </p:pic>
      <p:cxnSp>
        <p:nvCxnSpPr>
          <p:cNvPr id="78" name="直線矢印コネクタ 77">
            <a:extLst>
              <a:ext uri="{FF2B5EF4-FFF2-40B4-BE49-F238E27FC236}">
                <a16:creationId xmlns:a16="http://schemas.microsoft.com/office/drawing/2014/main" id="{DA47A2F8-70A5-5B4D-8C06-9201F60555BB}"/>
              </a:ext>
            </a:extLst>
          </p:cNvPr>
          <p:cNvCxnSpPr>
            <a:cxnSpLocks/>
            <a:stCxn id="62" idx="2"/>
          </p:cNvCxnSpPr>
          <p:nvPr/>
        </p:nvCxnSpPr>
        <p:spPr>
          <a:xfrm flipH="1">
            <a:off x="3474708" y="3942107"/>
            <a:ext cx="1724886" cy="1800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角丸四角形 79">
            <a:extLst>
              <a:ext uri="{FF2B5EF4-FFF2-40B4-BE49-F238E27FC236}">
                <a16:creationId xmlns:a16="http://schemas.microsoft.com/office/drawing/2014/main" id="{241582EB-6060-6E48-95F4-78B40A659600}"/>
              </a:ext>
            </a:extLst>
          </p:cNvPr>
          <p:cNvSpPr/>
          <p:nvPr/>
        </p:nvSpPr>
        <p:spPr>
          <a:xfrm>
            <a:off x="4556258" y="2656043"/>
            <a:ext cx="1481456" cy="1969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81" name="グラフィックス 148" descr="拡大">
            <a:extLst>
              <a:ext uri="{FF2B5EF4-FFF2-40B4-BE49-F238E27FC236}">
                <a16:creationId xmlns:a16="http://schemas.microsoft.com/office/drawing/2014/main" id="{092E2B35-31BA-8A40-9F96-82C21DEF33C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079487" y="5044256"/>
            <a:ext cx="257607" cy="257607"/>
          </a:xfrm>
          <a:prstGeom prst="rect">
            <a:avLst/>
          </a:prstGeom>
        </p:spPr>
      </p:pic>
      <p:pic>
        <p:nvPicPr>
          <p:cNvPr id="82" name="グラフィックス 150" descr="線矢印: 水平方向の U ターン">
            <a:extLst>
              <a:ext uri="{FF2B5EF4-FFF2-40B4-BE49-F238E27FC236}">
                <a16:creationId xmlns:a16="http://schemas.microsoft.com/office/drawing/2014/main" id="{E6027AE5-CB22-194B-8CDA-84C239B3DF9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9162407">
            <a:off x="4243213" y="4853998"/>
            <a:ext cx="358039" cy="358039"/>
          </a:xfrm>
          <a:prstGeom prst="rect">
            <a:avLst/>
          </a:prstGeom>
        </p:spPr>
      </p:pic>
      <p:grpSp>
        <p:nvGrpSpPr>
          <p:cNvPr id="102" name="グループ化 101">
            <a:extLst>
              <a:ext uri="{FF2B5EF4-FFF2-40B4-BE49-F238E27FC236}">
                <a16:creationId xmlns:a16="http://schemas.microsoft.com/office/drawing/2014/main" id="{55C58167-5086-4834-925D-8E11316BD462}"/>
              </a:ext>
            </a:extLst>
          </p:cNvPr>
          <p:cNvGrpSpPr/>
          <p:nvPr/>
        </p:nvGrpSpPr>
        <p:grpSpPr>
          <a:xfrm>
            <a:off x="3371865" y="5118894"/>
            <a:ext cx="270116" cy="189869"/>
            <a:chOff x="1174749" y="5196882"/>
            <a:chExt cx="620322" cy="503816"/>
          </a:xfrm>
        </p:grpSpPr>
        <p:sp>
          <p:nvSpPr>
            <p:cNvPr id="103" name="円柱 102">
              <a:extLst>
                <a:ext uri="{FF2B5EF4-FFF2-40B4-BE49-F238E27FC236}">
                  <a16:creationId xmlns:a16="http://schemas.microsoft.com/office/drawing/2014/main" id="{DFDE9299-5F98-47E2-8BA1-DFE241221596}"/>
                </a:ext>
              </a:extLst>
            </p:cNvPr>
            <p:cNvSpPr/>
            <p:nvPr/>
          </p:nvSpPr>
          <p:spPr>
            <a:xfrm>
              <a:off x="1174749" y="5285483"/>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sp>
          <p:nvSpPr>
            <p:cNvPr id="104" name="円柱 103">
              <a:extLst>
                <a:ext uri="{FF2B5EF4-FFF2-40B4-BE49-F238E27FC236}">
                  <a16:creationId xmlns:a16="http://schemas.microsoft.com/office/drawing/2014/main" id="{C734488F-825A-486D-BF30-0FC5755BAAE5}"/>
                </a:ext>
              </a:extLst>
            </p:cNvPr>
            <p:cNvSpPr/>
            <p:nvPr/>
          </p:nvSpPr>
          <p:spPr>
            <a:xfrm>
              <a:off x="1174749" y="5196882"/>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grpSp>
      <p:sp>
        <p:nvSpPr>
          <p:cNvPr id="105" name="角丸四角形 104">
            <a:extLst>
              <a:ext uri="{FF2B5EF4-FFF2-40B4-BE49-F238E27FC236}">
                <a16:creationId xmlns:a16="http://schemas.microsoft.com/office/drawing/2014/main" id="{241582EB-6060-6E48-95F4-78B40A659600}"/>
              </a:ext>
            </a:extLst>
          </p:cNvPr>
          <p:cNvSpPr/>
          <p:nvPr/>
        </p:nvSpPr>
        <p:spPr>
          <a:xfrm>
            <a:off x="6807598" y="2656043"/>
            <a:ext cx="1481456" cy="1969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106" name="グループ化 105"/>
          <p:cNvGrpSpPr/>
          <p:nvPr/>
        </p:nvGrpSpPr>
        <p:grpSpPr>
          <a:xfrm>
            <a:off x="7037687" y="5756456"/>
            <a:ext cx="270116" cy="189869"/>
            <a:chOff x="5439485" y="3176766"/>
            <a:chExt cx="360155" cy="253158"/>
          </a:xfrm>
        </p:grpSpPr>
        <p:sp>
          <p:nvSpPr>
            <p:cNvPr id="107" name="円柱 106">
              <a:extLst>
                <a:ext uri="{FF2B5EF4-FFF2-40B4-BE49-F238E27FC236}">
                  <a16:creationId xmlns:a16="http://schemas.microsoft.com/office/drawing/2014/main" id="{DFDE9299-5F98-47E2-8BA1-DFE241221596}"/>
                </a:ext>
              </a:extLst>
            </p:cNvPr>
            <p:cNvSpPr/>
            <p:nvPr/>
          </p:nvSpPr>
          <p:spPr>
            <a:xfrm>
              <a:off x="5439485" y="3221286"/>
              <a:ext cx="360155" cy="208638"/>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sp>
          <p:nvSpPr>
            <p:cNvPr id="108" name="円柱 107">
              <a:extLst>
                <a:ext uri="{FF2B5EF4-FFF2-40B4-BE49-F238E27FC236}">
                  <a16:creationId xmlns:a16="http://schemas.microsoft.com/office/drawing/2014/main" id="{C734488F-825A-486D-BF30-0FC5755BAAE5}"/>
                </a:ext>
              </a:extLst>
            </p:cNvPr>
            <p:cNvSpPr/>
            <p:nvPr/>
          </p:nvSpPr>
          <p:spPr>
            <a:xfrm>
              <a:off x="5439485" y="3176766"/>
              <a:ext cx="360155" cy="89040"/>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50"/>
              <a:endParaRPr lang="ja-JP" altLang="en-US" sz="619">
                <a:solidFill>
                  <a:prstClr val="white"/>
                </a:solidFill>
                <a:latin typeface="游ゴシック" panose="020F0502020204030204"/>
                <a:ea typeface="游ゴシック" panose="020B0400000000000000" pitchFamily="50" charset="-128"/>
              </a:endParaRPr>
            </a:p>
          </p:txBody>
        </p:sp>
      </p:grpSp>
      <p:sp>
        <p:nvSpPr>
          <p:cNvPr id="109" name="角丸四角形 108">
            <a:extLst>
              <a:ext uri="{FF2B5EF4-FFF2-40B4-BE49-F238E27FC236}">
                <a16:creationId xmlns:a16="http://schemas.microsoft.com/office/drawing/2014/main" id="{241582EB-6060-6E48-95F4-78B40A659600}"/>
              </a:ext>
            </a:extLst>
          </p:cNvPr>
          <p:cNvSpPr/>
          <p:nvPr/>
        </p:nvSpPr>
        <p:spPr>
          <a:xfrm>
            <a:off x="6807598" y="5455424"/>
            <a:ext cx="1481456" cy="10473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110" name="グループ化 109">
            <a:extLst>
              <a:ext uri="{FF2B5EF4-FFF2-40B4-BE49-F238E27FC236}">
                <a16:creationId xmlns:a16="http://schemas.microsoft.com/office/drawing/2014/main" id="{99731A45-6749-164B-8269-C00CED3BCB12}"/>
              </a:ext>
            </a:extLst>
          </p:cNvPr>
          <p:cNvGrpSpPr/>
          <p:nvPr/>
        </p:nvGrpSpPr>
        <p:grpSpPr>
          <a:xfrm>
            <a:off x="2774857" y="4729860"/>
            <a:ext cx="877829" cy="271950"/>
            <a:chOff x="-93562" y="3473743"/>
            <a:chExt cx="3068734" cy="793079"/>
          </a:xfrm>
        </p:grpSpPr>
        <p:sp>
          <p:nvSpPr>
            <p:cNvPr id="111" name="テキスト ボックス 110">
              <a:extLst>
                <a:ext uri="{FF2B5EF4-FFF2-40B4-BE49-F238E27FC236}">
                  <a16:creationId xmlns:a16="http://schemas.microsoft.com/office/drawing/2014/main" id="{C9C71A4F-B733-6447-B344-4B982F40FA4A}"/>
                </a:ext>
              </a:extLst>
            </p:cNvPr>
            <p:cNvSpPr txBox="1"/>
            <p:nvPr/>
          </p:nvSpPr>
          <p:spPr>
            <a:xfrm>
              <a:off x="-93562" y="3563672"/>
              <a:ext cx="3068734" cy="673168"/>
            </a:xfrm>
            <a:prstGeom prst="rect">
              <a:avLst/>
            </a:prstGeom>
            <a:noFill/>
          </p:spPr>
          <p:txBody>
            <a:bodyPr wrap="square" rtlCol="0">
              <a:spAutoFit/>
            </a:bodyPr>
            <a:lstStyle/>
            <a:p>
              <a:pPr algn="ctr"/>
              <a:r>
                <a:rPr lang="ja-JP" altLang="en-US" sz="900"/>
                <a:t>ドラレコ映像</a:t>
              </a:r>
              <a:endParaRPr kumimoji="1" lang="ja-JP" altLang="en-US" sz="900"/>
            </a:p>
          </p:txBody>
        </p:sp>
        <p:sp>
          <p:nvSpPr>
            <p:cNvPr id="112" name="四角形吹き出し 111">
              <a:extLst>
                <a:ext uri="{FF2B5EF4-FFF2-40B4-BE49-F238E27FC236}">
                  <a16:creationId xmlns:a16="http://schemas.microsoft.com/office/drawing/2014/main" id="{543C2C57-B56C-8B41-97EF-C2D8C5B591CC}"/>
                </a:ext>
              </a:extLst>
            </p:cNvPr>
            <p:cNvSpPr/>
            <p:nvPr/>
          </p:nvSpPr>
          <p:spPr>
            <a:xfrm>
              <a:off x="-13666" y="3473743"/>
              <a:ext cx="2846030" cy="793079"/>
            </a:xfrm>
            <a:prstGeom prst="wedgeRectCallout">
              <a:avLst>
                <a:gd name="adj1" fmla="val 32210"/>
                <a:gd name="adj2" fmla="val 789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grpSp>
        <p:nvGrpSpPr>
          <p:cNvPr id="113" name="グループ化 112">
            <a:extLst>
              <a:ext uri="{FF2B5EF4-FFF2-40B4-BE49-F238E27FC236}">
                <a16:creationId xmlns:a16="http://schemas.microsoft.com/office/drawing/2014/main" id="{99731A45-6749-164B-8269-C00CED3BCB12}"/>
              </a:ext>
            </a:extLst>
          </p:cNvPr>
          <p:cNvGrpSpPr/>
          <p:nvPr/>
        </p:nvGrpSpPr>
        <p:grpSpPr>
          <a:xfrm>
            <a:off x="7310109" y="4673953"/>
            <a:ext cx="900534" cy="413462"/>
            <a:chOff x="-93559" y="3473743"/>
            <a:chExt cx="2925926" cy="842565"/>
          </a:xfrm>
        </p:grpSpPr>
        <p:sp>
          <p:nvSpPr>
            <p:cNvPr id="114" name="テキスト ボックス 113">
              <a:extLst>
                <a:ext uri="{FF2B5EF4-FFF2-40B4-BE49-F238E27FC236}">
                  <a16:creationId xmlns:a16="http://schemas.microsoft.com/office/drawing/2014/main" id="{C9C71A4F-B733-6447-B344-4B982F40FA4A}"/>
                </a:ext>
              </a:extLst>
            </p:cNvPr>
            <p:cNvSpPr txBox="1"/>
            <p:nvPr/>
          </p:nvSpPr>
          <p:spPr>
            <a:xfrm>
              <a:off x="-93559" y="3563672"/>
              <a:ext cx="2925926" cy="752636"/>
            </a:xfrm>
            <a:prstGeom prst="rect">
              <a:avLst/>
            </a:prstGeom>
            <a:noFill/>
          </p:spPr>
          <p:txBody>
            <a:bodyPr wrap="square" rtlCol="0">
              <a:spAutoFit/>
            </a:bodyPr>
            <a:lstStyle/>
            <a:p>
              <a:pPr algn="ctr"/>
              <a:r>
                <a:rPr lang="ja-JP" altLang="en-US" sz="900"/>
                <a:t>加工後の</a:t>
              </a:r>
              <a:endParaRPr lang="en-US" altLang="ja-JP" sz="900"/>
            </a:p>
            <a:p>
              <a:pPr algn="ctr"/>
              <a:r>
                <a:rPr lang="ja-JP" altLang="en-US" sz="900"/>
                <a:t>ドラレコ映像</a:t>
              </a:r>
              <a:endParaRPr kumimoji="1" lang="ja-JP" altLang="en-US" sz="900"/>
            </a:p>
          </p:txBody>
        </p:sp>
        <p:sp>
          <p:nvSpPr>
            <p:cNvPr id="115" name="四角形吹き出し 114">
              <a:extLst>
                <a:ext uri="{FF2B5EF4-FFF2-40B4-BE49-F238E27FC236}">
                  <a16:creationId xmlns:a16="http://schemas.microsoft.com/office/drawing/2014/main" id="{543C2C57-B56C-8B41-97EF-C2D8C5B591CC}"/>
                </a:ext>
              </a:extLst>
            </p:cNvPr>
            <p:cNvSpPr/>
            <p:nvPr/>
          </p:nvSpPr>
          <p:spPr>
            <a:xfrm>
              <a:off x="-13665" y="3473743"/>
              <a:ext cx="2846030" cy="793079"/>
            </a:xfrm>
            <a:prstGeom prst="wedgeRectCallout">
              <a:avLst>
                <a:gd name="adj1" fmla="val -30592"/>
                <a:gd name="adj2" fmla="val -1079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grpSp>
        <p:nvGrpSpPr>
          <p:cNvPr id="5" name="グループ化 4">
            <a:extLst>
              <a:ext uri="{FF2B5EF4-FFF2-40B4-BE49-F238E27FC236}">
                <a16:creationId xmlns:a16="http://schemas.microsoft.com/office/drawing/2014/main" id="{87E46453-7AA5-4A91-9F75-26A41DB7DDEB}"/>
              </a:ext>
            </a:extLst>
          </p:cNvPr>
          <p:cNvGrpSpPr/>
          <p:nvPr/>
        </p:nvGrpSpPr>
        <p:grpSpPr>
          <a:xfrm>
            <a:off x="2088896" y="4435707"/>
            <a:ext cx="561491" cy="436997"/>
            <a:chOff x="929100" y="4917317"/>
            <a:chExt cx="1070040" cy="851232"/>
          </a:xfrm>
        </p:grpSpPr>
        <p:grpSp>
          <p:nvGrpSpPr>
            <p:cNvPr id="68" name="グループ化 67"/>
            <p:cNvGrpSpPr/>
            <p:nvPr/>
          </p:nvGrpSpPr>
          <p:grpSpPr>
            <a:xfrm>
              <a:off x="967839" y="5160877"/>
              <a:ext cx="846434" cy="607672"/>
              <a:chOff x="4812583" y="4824952"/>
              <a:chExt cx="1048266" cy="752571"/>
            </a:xfrm>
          </p:grpSpPr>
          <p:sp>
            <p:nvSpPr>
              <p:cNvPr id="71" name="フリーフォーム 70"/>
              <p:cNvSpPr>
                <a:spLocks noChangeAspect="1"/>
              </p:cNvSpPr>
              <p:nvPr/>
            </p:nvSpPr>
            <p:spPr bwMode="gray">
              <a:xfrm>
                <a:off x="4812583" y="4824952"/>
                <a:ext cx="1048266" cy="752571"/>
              </a:xfrm>
              <a:custGeom>
                <a:avLst/>
                <a:gdLst>
                  <a:gd name="connsiteX0" fmla="*/ 498183 w 729844"/>
                  <a:gd name="connsiteY0" fmla="*/ 0 h 523969"/>
                  <a:gd name="connsiteX1" fmla="*/ 697433 w 729844"/>
                  <a:gd name="connsiteY1" fmla="*/ 0 h 523969"/>
                  <a:gd name="connsiteX2" fmla="*/ 663283 w 729844"/>
                  <a:gd name="connsiteY2" fmla="*/ 12651 h 523969"/>
                  <a:gd name="connsiteX3" fmla="*/ 523789 w 729844"/>
                  <a:gd name="connsiteY3" fmla="*/ 104079 h 523969"/>
                  <a:gd name="connsiteX4" fmla="*/ 726815 w 729844"/>
                  <a:gd name="connsiteY4" fmla="*/ 347252 h 523969"/>
                  <a:gd name="connsiteX5" fmla="*/ 633820 w 729844"/>
                  <a:gd name="connsiteY5" fmla="*/ 517685 h 523969"/>
                  <a:gd name="connsiteX6" fmla="*/ 621357 w 729844"/>
                  <a:gd name="connsiteY6" fmla="*/ 523969 h 523969"/>
                  <a:gd name="connsiteX7" fmla="*/ 0 w 729844"/>
                  <a:gd name="connsiteY7" fmla="*/ 523969 h 523969"/>
                  <a:gd name="connsiteX8" fmla="*/ 10685 w 729844"/>
                  <a:gd name="connsiteY8" fmla="*/ 519861 h 523969"/>
                  <a:gd name="connsiteX9" fmla="*/ 339080 w 729844"/>
                  <a:gd name="connsiteY9" fmla="*/ 341585 h 523969"/>
                  <a:gd name="connsiteX10" fmla="*/ 276245 w 729844"/>
                  <a:gd name="connsiteY10" fmla="*/ 108345 h 523969"/>
                  <a:gd name="connsiteX11" fmla="*/ 458802 w 729844"/>
                  <a:gd name="connsiteY11" fmla="*/ 7180 h 5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844" h="523969">
                    <a:moveTo>
                      <a:pt x="498183" y="0"/>
                    </a:moveTo>
                    <a:lnTo>
                      <a:pt x="697433" y="0"/>
                    </a:lnTo>
                    <a:lnTo>
                      <a:pt x="663283" y="12651"/>
                    </a:lnTo>
                    <a:cubicBezTo>
                      <a:pt x="597015" y="38706"/>
                      <a:pt x="529492" y="72392"/>
                      <a:pt x="523789" y="104079"/>
                    </a:cubicBezTo>
                    <a:cubicBezTo>
                      <a:pt x="512382" y="167453"/>
                      <a:pt x="702031" y="230298"/>
                      <a:pt x="726815" y="347252"/>
                    </a:cubicBezTo>
                    <a:cubicBezTo>
                      <a:pt x="745402" y="434967"/>
                      <a:pt x="674022" y="494474"/>
                      <a:pt x="633820" y="517685"/>
                    </a:cubicBezTo>
                    <a:lnTo>
                      <a:pt x="621357" y="523969"/>
                    </a:lnTo>
                    <a:lnTo>
                      <a:pt x="0" y="523969"/>
                    </a:lnTo>
                    <a:lnTo>
                      <a:pt x="10685" y="519861"/>
                    </a:lnTo>
                    <a:cubicBezTo>
                      <a:pt x="88737" y="489212"/>
                      <a:pt x="299169" y="398736"/>
                      <a:pt x="339080" y="341585"/>
                    </a:cubicBezTo>
                    <a:cubicBezTo>
                      <a:pt x="388201" y="271246"/>
                      <a:pt x="231103" y="232456"/>
                      <a:pt x="276245" y="108345"/>
                    </a:cubicBezTo>
                    <a:cubicBezTo>
                      <a:pt x="291928" y="58992"/>
                      <a:pt x="368814" y="27520"/>
                      <a:pt x="458802" y="7180"/>
                    </a:cubicBezTo>
                    <a:close/>
                  </a:path>
                </a:pathLst>
              </a:custGeom>
              <a:solidFill>
                <a:schemeClr val="tx1"/>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1050" b="1" kern="0">
                  <a:solidFill>
                    <a:srgbClr val="000000"/>
                  </a:solidFill>
                  <a:effectLst>
                    <a:glow rad="127000">
                      <a:srgbClr val="1C4A50"/>
                    </a:glow>
                  </a:effectLst>
                  <a:latin typeface="メイリオ"/>
                  <a:ea typeface="メイリオ"/>
                </a:endParaRPr>
              </a:p>
            </p:txBody>
          </p:sp>
          <p:sp>
            <p:nvSpPr>
              <p:cNvPr id="73" name="フリーフォーム 72"/>
              <p:cNvSpPr>
                <a:spLocks noChangeAspect="1"/>
              </p:cNvSpPr>
              <p:nvPr/>
            </p:nvSpPr>
            <p:spPr bwMode="gray">
              <a:xfrm>
                <a:off x="5273800" y="4824952"/>
                <a:ext cx="399554" cy="752571"/>
              </a:xfrm>
              <a:custGeom>
                <a:avLst/>
                <a:gdLst>
                  <a:gd name="connsiteX0" fmla="*/ 82245 w 278185"/>
                  <a:gd name="connsiteY0" fmla="*/ 457087 h 523969"/>
                  <a:gd name="connsiteX1" fmla="*/ 142419 w 278185"/>
                  <a:gd name="connsiteY1" fmla="*/ 457087 h 523969"/>
                  <a:gd name="connsiteX2" fmla="*/ 137073 w 278185"/>
                  <a:gd name="connsiteY2" fmla="*/ 466398 h 523969"/>
                  <a:gd name="connsiteX3" fmla="*/ 90230 w 278185"/>
                  <a:gd name="connsiteY3" fmla="*/ 523249 h 523969"/>
                  <a:gd name="connsiteX4" fmla="*/ 89452 w 278185"/>
                  <a:gd name="connsiteY4" fmla="*/ 523969 h 523969"/>
                  <a:gd name="connsiteX5" fmla="*/ 0 w 278185"/>
                  <a:gd name="connsiteY5" fmla="*/ 523969 h 523969"/>
                  <a:gd name="connsiteX6" fmla="*/ 7806 w 278185"/>
                  <a:gd name="connsiteY6" fmla="*/ 519358 h 523969"/>
                  <a:gd name="connsiteX7" fmla="*/ 74317 w 278185"/>
                  <a:gd name="connsiteY7" fmla="*/ 466045 h 523969"/>
                  <a:gd name="connsiteX8" fmla="*/ 190870 w 278185"/>
                  <a:gd name="connsiteY8" fmla="*/ 317517 h 523969"/>
                  <a:gd name="connsiteX9" fmla="*/ 191276 w 278185"/>
                  <a:gd name="connsiteY9" fmla="*/ 321560 h 523969"/>
                  <a:gd name="connsiteX10" fmla="*/ 189956 w 278185"/>
                  <a:gd name="connsiteY10" fmla="*/ 338286 h 523969"/>
                  <a:gd name="connsiteX11" fmla="*/ 175339 w 278185"/>
                  <a:gd name="connsiteY11" fmla="*/ 388906 h 523969"/>
                  <a:gd name="connsiteX12" fmla="*/ 172336 w 278185"/>
                  <a:gd name="connsiteY12" fmla="*/ 396532 h 523969"/>
                  <a:gd name="connsiteX13" fmla="*/ 125766 w 278185"/>
                  <a:gd name="connsiteY13" fmla="*/ 396532 h 523969"/>
                  <a:gd name="connsiteX14" fmla="*/ 129350 w 278185"/>
                  <a:gd name="connsiteY14" fmla="*/ 390393 h 523969"/>
                  <a:gd name="connsiteX15" fmla="*/ 151912 w 278185"/>
                  <a:gd name="connsiteY15" fmla="*/ 339121 h 523969"/>
                  <a:gd name="connsiteX16" fmla="*/ 154533 w 278185"/>
                  <a:gd name="connsiteY16" fmla="*/ 323782 h 523969"/>
                  <a:gd name="connsiteX17" fmla="*/ 154418 w 278185"/>
                  <a:gd name="connsiteY17" fmla="*/ 321302 h 523969"/>
                  <a:gd name="connsiteX18" fmla="*/ 134422 w 278185"/>
                  <a:gd name="connsiteY18" fmla="*/ 199526 h 523969"/>
                  <a:gd name="connsiteX19" fmla="*/ 142212 w 278185"/>
                  <a:gd name="connsiteY19" fmla="*/ 211394 h 523969"/>
                  <a:gd name="connsiteX20" fmla="*/ 171291 w 278185"/>
                  <a:gd name="connsiteY20" fmla="*/ 257244 h 523969"/>
                  <a:gd name="connsiteX21" fmla="*/ 177068 w 278185"/>
                  <a:gd name="connsiteY21" fmla="*/ 268741 h 523969"/>
                  <a:gd name="connsiteX22" fmla="*/ 142778 w 278185"/>
                  <a:gd name="connsiteY22" fmla="*/ 272301 h 523969"/>
                  <a:gd name="connsiteX23" fmla="*/ 136562 w 278185"/>
                  <a:gd name="connsiteY23" fmla="*/ 259055 h 523969"/>
                  <a:gd name="connsiteX24" fmla="*/ 107429 w 278185"/>
                  <a:gd name="connsiteY24" fmla="*/ 209564 h 523969"/>
                  <a:gd name="connsiteX25" fmla="*/ 104856 w 278185"/>
                  <a:gd name="connsiteY25" fmla="*/ 205280 h 523969"/>
                  <a:gd name="connsiteX26" fmla="*/ 72262 w 278185"/>
                  <a:gd name="connsiteY26" fmla="*/ 101740 h 523969"/>
                  <a:gd name="connsiteX27" fmla="*/ 101083 w 278185"/>
                  <a:gd name="connsiteY27" fmla="*/ 105868 h 523969"/>
                  <a:gd name="connsiteX28" fmla="*/ 99959 w 278185"/>
                  <a:gd name="connsiteY28" fmla="*/ 110458 h 523969"/>
                  <a:gd name="connsiteX29" fmla="*/ 107459 w 278185"/>
                  <a:gd name="connsiteY29" fmla="*/ 152844 h 523969"/>
                  <a:gd name="connsiteX30" fmla="*/ 113572 w 278185"/>
                  <a:gd name="connsiteY30" fmla="*/ 165553 h 523969"/>
                  <a:gd name="connsiteX31" fmla="*/ 84856 w 278185"/>
                  <a:gd name="connsiteY31" fmla="*/ 171141 h 523969"/>
                  <a:gd name="connsiteX32" fmla="*/ 80117 w 278185"/>
                  <a:gd name="connsiteY32" fmla="*/ 162041 h 523969"/>
                  <a:gd name="connsiteX33" fmla="*/ 70235 w 278185"/>
                  <a:gd name="connsiteY33" fmla="*/ 106064 h 523969"/>
                  <a:gd name="connsiteX34" fmla="*/ 152212 w 278185"/>
                  <a:gd name="connsiteY34" fmla="*/ 35298 h 523969"/>
                  <a:gd name="connsiteX35" fmla="*/ 169233 w 278185"/>
                  <a:gd name="connsiteY35" fmla="*/ 41710 h 523969"/>
                  <a:gd name="connsiteX36" fmla="*/ 161672 w 278185"/>
                  <a:gd name="connsiteY36" fmla="*/ 45388 h 523969"/>
                  <a:gd name="connsiteX37" fmla="*/ 124133 w 278185"/>
                  <a:gd name="connsiteY37" fmla="*/ 69848 h 523969"/>
                  <a:gd name="connsiteX38" fmla="*/ 119892 w 278185"/>
                  <a:gd name="connsiteY38" fmla="*/ 74167 h 523969"/>
                  <a:gd name="connsiteX39" fmla="*/ 97728 w 278185"/>
                  <a:gd name="connsiteY39" fmla="*/ 70993 h 523969"/>
                  <a:gd name="connsiteX40" fmla="*/ 109490 w 278185"/>
                  <a:gd name="connsiteY40" fmla="*/ 61036 h 523969"/>
                  <a:gd name="connsiteX41" fmla="*/ 131057 w 278185"/>
                  <a:gd name="connsiteY41" fmla="*/ 46730 h 523969"/>
                  <a:gd name="connsiteX42" fmla="*/ 245578 w 278185"/>
                  <a:gd name="connsiteY42" fmla="*/ 0 h 523969"/>
                  <a:gd name="connsiteX43" fmla="*/ 278185 w 278185"/>
                  <a:gd name="connsiteY43" fmla="*/ 0 h 523969"/>
                  <a:gd name="connsiteX44" fmla="*/ 275940 w 278185"/>
                  <a:gd name="connsiteY44" fmla="*/ 637 h 523969"/>
                  <a:gd name="connsiteX45" fmla="*/ 209898 w 278185"/>
                  <a:gd name="connsiteY45" fmla="*/ 23575 h 523969"/>
                  <a:gd name="connsiteX46" fmla="*/ 195687 w 278185"/>
                  <a:gd name="connsiteY46" fmla="*/ 29556 h 523969"/>
                  <a:gd name="connsiteX47" fmla="*/ 178609 w 278185"/>
                  <a:gd name="connsiteY47" fmla="*/ 23122 h 523969"/>
                  <a:gd name="connsiteX48" fmla="*/ 180609 w 278185"/>
                  <a:gd name="connsiteY48" fmla="*/ 22218 h 5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8185" h="523969">
                    <a:moveTo>
                      <a:pt x="82245" y="457087"/>
                    </a:moveTo>
                    <a:lnTo>
                      <a:pt x="142419" y="457087"/>
                    </a:lnTo>
                    <a:lnTo>
                      <a:pt x="137073" y="466398"/>
                    </a:lnTo>
                    <a:cubicBezTo>
                      <a:pt x="120068" y="492455"/>
                      <a:pt x="102945" y="511025"/>
                      <a:pt x="90230" y="523249"/>
                    </a:cubicBezTo>
                    <a:lnTo>
                      <a:pt x="89452" y="523969"/>
                    </a:lnTo>
                    <a:lnTo>
                      <a:pt x="0" y="523969"/>
                    </a:lnTo>
                    <a:lnTo>
                      <a:pt x="7806" y="519358"/>
                    </a:lnTo>
                    <a:cubicBezTo>
                      <a:pt x="34465" y="502329"/>
                      <a:pt x="56257" y="484450"/>
                      <a:pt x="74317" y="466045"/>
                    </a:cubicBezTo>
                    <a:close/>
                    <a:moveTo>
                      <a:pt x="190870" y="317517"/>
                    </a:moveTo>
                    <a:lnTo>
                      <a:pt x="191276" y="321560"/>
                    </a:lnTo>
                    <a:cubicBezTo>
                      <a:pt x="191356" y="327090"/>
                      <a:pt x="190940" y="332664"/>
                      <a:pt x="189956" y="338286"/>
                    </a:cubicBezTo>
                    <a:cubicBezTo>
                      <a:pt x="185875" y="356552"/>
                      <a:pt x="180906" y="373401"/>
                      <a:pt x="175339" y="388906"/>
                    </a:cubicBezTo>
                    <a:lnTo>
                      <a:pt x="172336" y="396532"/>
                    </a:lnTo>
                    <a:lnTo>
                      <a:pt x="125766" y="396532"/>
                    </a:lnTo>
                    <a:lnTo>
                      <a:pt x="129350" y="390393"/>
                    </a:lnTo>
                    <a:cubicBezTo>
                      <a:pt x="138355" y="373300"/>
                      <a:pt x="145610" y="356134"/>
                      <a:pt x="151912" y="339121"/>
                    </a:cubicBezTo>
                    <a:cubicBezTo>
                      <a:pt x="153401" y="334089"/>
                      <a:pt x="154246" y="328971"/>
                      <a:pt x="154533" y="323782"/>
                    </a:cubicBezTo>
                    <a:lnTo>
                      <a:pt x="154418" y="321302"/>
                    </a:lnTo>
                    <a:close/>
                    <a:moveTo>
                      <a:pt x="134422" y="199526"/>
                    </a:moveTo>
                    <a:lnTo>
                      <a:pt x="142212" y="211394"/>
                    </a:lnTo>
                    <a:cubicBezTo>
                      <a:pt x="152362" y="226378"/>
                      <a:pt x="162722" y="241643"/>
                      <a:pt x="171291" y="257244"/>
                    </a:cubicBezTo>
                    <a:lnTo>
                      <a:pt x="177068" y="268741"/>
                    </a:lnTo>
                    <a:lnTo>
                      <a:pt x="142778" y="272301"/>
                    </a:lnTo>
                    <a:lnTo>
                      <a:pt x="136562" y="259055"/>
                    </a:lnTo>
                    <a:cubicBezTo>
                      <a:pt x="128072" y="242508"/>
                      <a:pt x="117599" y="225872"/>
                      <a:pt x="107429" y="209564"/>
                    </a:cubicBezTo>
                    <a:lnTo>
                      <a:pt x="104856" y="205280"/>
                    </a:lnTo>
                    <a:close/>
                    <a:moveTo>
                      <a:pt x="72262" y="101740"/>
                    </a:moveTo>
                    <a:lnTo>
                      <a:pt x="101083" y="105868"/>
                    </a:lnTo>
                    <a:lnTo>
                      <a:pt x="99959" y="110458"/>
                    </a:lnTo>
                    <a:cubicBezTo>
                      <a:pt x="98252" y="124409"/>
                      <a:pt x="101419" y="138521"/>
                      <a:pt x="107459" y="152844"/>
                    </a:cubicBezTo>
                    <a:lnTo>
                      <a:pt x="113572" y="165553"/>
                    </a:lnTo>
                    <a:lnTo>
                      <a:pt x="84856" y="171141"/>
                    </a:lnTo>
                    <a:lnTo>
                      <a:pt x="80117" y="162041"/>
                    </a:lnTo>
                    <a:cubicBezTo>
                      <a:pt x="70414" y="141728"/>
                      <a:pt x="65314" y="122740"/>
                      <a:pt x="70235" y="106064"/>
                    </a:cubicBezTo>
                    <a:close/>
                    <a:moveTo>
                      <a:pt x="152212" y="35298"/>
                    </a:moveTo>
                    <a:lnTo>
                      <a:pt x="169233" y="41710"/>
                    </a:lnTo>
                    <a:lnTo>
                      <a:pt x="161672" y="45388"/>
                    </a:lnTo>
                    <a:cubicBezTo>
                      <a:pt x="147040" y="53122"/>
                      <a:pt x="134189" y="61297"/>
                      <a:pt x="124133" y="69848"/>
                    </a:cubicBezTo>
                    <a:lnTo>
                      <a:pt x="119892" y="74167"/>
                    </a:lnTo>
                    <a:lnTo>
                      <a:pt x="97728" y="70993"/>
                    </a:lnTo>
                    <a:lnTo>
                      <a:pt x="109490" y="61036"/>
                    </a:lnTo>
                    <a:cubicBezTo>
                      <a:pt x="116219" y="56031"/>
                      <a:pt x="123442" y="51265"/>
                      <a:pt x="131057" y="46730"/>
                    </a:cubicBezTo>
                    <a:close/>
                    <a:moveTo>
                      <a:pt x="245578" y="0"/>
                    </a:moveTo>
                    <a:lnTo>
                      <a:pt x="278185" y="0"/>
                    </a:lnTo>
                    <a:lnTo>
                      <a:pt x="275940" y="637"/>
                    </a:lnTo>
                    <a:cubicBezTo>
                      <a:pt x="254048" y="7404"/>
                      <a:pt x="231374" y="15093"/>
                      <a:pt x="209898" y="23575"/>
                    </a:cubicBezTo>
                    <a:lnTo>
                      <a:pt x="195687" y="29556"/>
                    </a:lnTo>
                    <a:lnTo>
                      <a:pt x="178609" y="23122"/>
                    </a:lnTo>
                    <a:lnTo>
                      <a:pt x="180609" y="22218"/>
                    </a:lnTo>
                    <a:close/>
                  </a:path>
                </a:pathLst>
              </a:custGeom>
              <a:solidFill>
                <a:srgbClr val="FFFFFF"/>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1050" b="1" kern="0">
                  <a:solidFill>
                    <a:srgbClr val="000000"/>
                  </a:solidFill>
                  <a:effectLst>
                    <a:glow rad="127000">
                      <a:srgbClr val="1C4A50"/>
                    </a:glow>
                  </a:effectLst>
                  <a:latin typeface="メイリオ"/>
                  <a:ea typeface="メイリオ"/>
                </a:endParaRPr>
              </a:p>
            </p:txBody>
          </p:sp>
        </p:grpSp>
        <p:grpSp>
          <p:nvGrpSpPr>
            <p:cNvPr id="77" name="グループ化 76">
              <a:extLst>
                <a:ext uri="{FF2B5EF4-FFF2-40B4-BE49-F238E27FC236}">
                  <a16:creationId xmlns:a16="http://schemas.microsoft.com/office/drawing/2014/main" id="{CAD2349D-6164-E74F-93CF-DEA1635F58E3}"/>
                </a:ext>
              </a:extLst>
            </p:cNvPr>
            <p:cNvGrpSpPr/>
            <p:nvPr/>
          </p:nvGrpSpPr>
          <p:grpSpPr>
            <a:xfrm>
              <a:off x="1733369" y="4917317"/>
              <a:ext cx="265771" cy="462655"/>
              <a:chOff x="2333297" y="897466"/>
              <a:chExt cx="409903" cy="713560"/>
            </a:xfrm>
            <a:solidFill>
              <a:schemeClr val="tx1"/>
            </a:solidFill>
          </p:grpSpPr>
          <p:sp>
            <p:nvSpPr>
              <p:cNvPr id="86" name="二等辺三角形 3">
                <a:extLst>
                  <a:ext uri="{FF2B5EF4-FFF2-40B4-BE49-F238E27FC236}">
                    <a16:creationId xmlns:a16="http://schemas.microsoft.com/office/drawing/2014/main" id="{52989ECE-0CD3-5441-917D-00EDC091EA60}"/>
                  </a:ext>
                </a:extLst>
              </p:cNvPr>
              <p:cNvSpPr/>
              <p:nvPr/>
            </p:nvSpPr>
            <p:spPr>
              <a:xfrm>
                <a:off x="2333297" y="1074998"/>
                <a:ext cx="409903" cy="53602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7" name="楕円 4">
                <a:extLst>
                  <a:ext uri="{FF2B5EF4-FFF2-40B4-BE49-F238E27FC236}">
                    <a16:creationId xmlns:a16="http://schemas.microsoft.com/office/drawing/2014/main" id="{8D8D82AF-6CCE-384D-9A99-CB8BDA30DA22}"/>
                  </a:ext>
                </a:extLst>
              </p:cNvPr>
              <p:cNvSpPr/>
              <p:nvPr/>
            </p:nvSpPr>
            <p:spPr>
              <a:xfrm>
                <a:off x="2333297" y="897466"/>
                <a:ext cx="409903" cy="3847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88" name="グループ化 87">
              <a:extLst>
                <a:ext uri="{FF2B5EF4-FFF2-40B4-BE49-F238E27FC236}">
                  <a16:creationId xmlns:a16="http://schemas.microsoft.com/office/drawing/2014/main" id="{CAD2349D-6164-E74F-93CF-DEA1635F58E3}"/>
                </a:ext>
              </a:extLst>
            </p:cNvPr>
            <p:cNvGrpSpPr/>
            <p:nvPr/>
          </p:nvGrpSpPr>
          <p:grpSpPr>
            <a:xfrm>
              <a:off x="929100" y="5124637"/>
              <a:ext cx="265771" cy="462655"/>
              <a:chOff x="2333297" y="897466"/>
              <a:chExt cx="409903" cy="713560"/>
            </a:xfrm>
            <a:solidFill>
              <a:schemeClr val="tx1"/>
            </a:solidFill>
          </p:grpSpPr>
          <p:sp>
            <p:nvSpPr>
              <p:cNvPr id="89" name="二等辺三角形 3">
                <a:extLst>
                  <a:ext uri="{FF2B5EF4-FFF2-40B4-BE49-F238E27FC236}">
                    <a16:creationId xmlns:a16="http://schemas.microsoft.com/office/drawing/2014/main" id="{52989ECE-0CD3-5441-917D-00EDC091EA60}"/>
                  </a:ext>
                </a:extLst>
              </p:cNvPr>
              <p:cNvSpPr/>
              <p:nvPr/>
            </p:nvSpPr>
            <p:spPr>
              <a:xfrm>
                <a:off x="2333297" y="1074998"/>
                <a:ext cx="409903" cy="53602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0" name="楕円 4">
                <a:extLst>
                  <a:ext uri="{FF2B5EF4-FFF2-40B4-BE49-F238E27FC236}">
                    <a16:creationId xmlns:a16="http://schemas.microsoft.com/office/drawing/2014/main" id="{8D8D82AF-6CCE-384D-9A99-CB8BDA30DA22}"/>
                  </a:ext>
                </a:extLst>
              </p:cNvPr>
              <p:cNvSpPr/>
              <p:nvPr/>
            </p:nvSpPr>
            <p:spPr>
              <a:xfrm>
                <a:off x="2333297" y="897466"/>
                <a:ext cx="409903" cy="3847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sp>
        <p:nvSpPr>
          <p:cNvPr id="91" name="テキスト ボックス 90">
            <a:extLst>
              <a:ext uri="{FF2B5EF4-FFF2-40B4-BE49-F238E27FC236}">
                <a16:creationId xmlns:a16="http://schemas.microsoft.com/office/drawing/2014/main" id="{5D6B0F59-193F-B34C-8AC8-5C2D4B665407}"/>
              </a:ext>
            </a:extLst>
          </p:cNvPr>
          <p:cNvSpPr txBox="1"/>
          <p:nvPr/>
        </p:nvSpPr>
        <p:spPr>
          <a:xfrm>
            <a:off x="1974105" y="4874985"/>
            <a:ext cx="755597" cy="415498"/>
          </a:xfrm>
          <a:prstGeom prst="rect">
            <a:avLst/>
          </a:prstGeom>
          <a:noFill/>
        </p:spPr>
        <p:txBody>
          <a:bodyPr wrap="square" rtlCol="0">
            <a:spAutoFit/>
          </a:bodyPr>
          <a:lstStyle/>
          <a:p>
            <a:pPr algn="ctr"/>
            <a:r>
              <a:rPr lang="ja-JP" altLang="en-US" sz="1050"/>
              <a:t>通行人情報含む</a:t>
            </a:r>
            <a:endParaRPr kumimoji="1" lang="ja-JP" altLang="en-US" sz="1050" i="1">
              <a:latin typeface="Times New Roman" panose="02020603050405020304" pitchFamily="18" charset="0"/>
              <a:cs typeface="Times New Roman" panose="02020603050405020304" pitchFamily="18" charset="0"/>
            </a:endParaRPr>
          </a:p>
        </p:txBody>
      </p:sp>
      <p:grpSp>
        <p:nvGrpSpPr>
          <p:cNvPr id="92" name="グループ化 91">
            <a:extLst>
              <a:ext uri="{FF2B5EF4-FFF2-40B4-BE49-F238E27FC236}">
                <a16:creationId xmlns:a16="http://schemas.microsoft.com/office/drawing/2014/main" id="{CAD2349D-6164-E74F-93CF-DEA1635F58E3}"/>
              </a:ext>
            </a:extLst>
          </p:cNvPr>
          <p:cNvGrpSpPr/>
          <p:nvPr/>
        </p:nvGrpSpPr>
        <p:grpSpPr>
          <a:xfrm>
            <a:off x="2667350" y="5567111"/>
            <a:ext cx="199328" cy="346991"/>
            <a:chOff x="2333297" y="897466"/>
            <a:chExt cx="409903" cy="713560"/>
          </a:xfrm>
          <a:solidFill>
            <a:schemeClr val="tx1"/>
          </a:solidFill>
        </p:grpSpPr>
        <p:sp>
          <p:nvSpPr>
            <p:cNvPr id="93" name="二等辺三角形 3">
              <a:extLst>
                <a:ext uri="{FF2B5EF4-FFF2-40B4-BE49-F238E27FC236}">
                  <a16:creationId xmlns:a16="http://schemas.microsoft.com/office/drawing/2014/main" id="{52989ECE-0CD3-5441-917D-00EDC091EA60}"/>
                </a:ext>
              </a:extLst>
            </p:cNvPr>
            <p:cNvSpPr/>
            <p:nvPr/>
          </p:nvSpPr>
          <p:spPr>
            <a:xfrm>
              <a:off x="2333297" y="1074998"/>
              <a:ext cx="409903" cy="53602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4" name="楕円 4">
              <a:extLst>
                <a:ext uri="{FF2B5EF4-FFF2-40B4-BE49-F238E27FC236}">
                  <a16:creationId xmlns:a16="http://schemas.microsoft.com/office/drawing/2014/main" id="{8D8D82AF-6CCE-384D-9A99-CB8BDA30DA22}"/>
                </a:ext>
              </a:extLst>
            </p:cNvPr>
            <p:cNvSpPr/>
            <p:nvPr/>
          </p:nvSpPr>
          <p:spPr>
            <a:xfrm>
              <a:off x="2333297" y="897466"/>
              <a:ext cx="409903" cy="3847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100" name="グループ化 99"/>
          <p:cNvGrpSpPr/>
          <p:nvPr/>
        </p:nvGrpSpPr>
        <p:grpSpPr>
          <a:xfrm>
            <a:off x="2896340" y="5632088"/>
            <a:ext cx="496140" cy="315516"/>
            <a:chOff x="5430188" y="4936090"/>
            <a:chExt cx="661520" cy="420688"/>
          </a:xfrm>
        </p:grpSpPr>
        <p:sp>
          <p:nvSpPr>
            <p:cNvPr id="101" name="正方形/長方形 55"/>
            <p:cNvSpPr>
              <a:spLocks noChangeAspect="1"/>
            </p:cNvSpPr>
            <p:nvPr/>
          </p:nvSpPr>
          <p:spPr bwMode="gray">
            <a:xfrm>
              <a:off x="5430188" y="4936090"/>
              <a:ext cx="661520" cy="420688"/>
            </a:xfrm>
            <a:custGeom>
              <a:avLst/>
              <a:gdLst/>
              <a:ahLst/>
              <a:cxnLst/>
              <a:rect l="l" t="t" r="r" b="b"/>
              <a:pathLst>
                <a:path w="704358" h="447930">
                  <a:moveTo>
                    <a:pt x="231393" y="0"/>
                  </a:moveTo>
                  <a:lnTo>
                    <a:pt x="473075" y="0"/>
                  </a:lnTo>
                  <a:cubicBezTo>
                    <a:pt x="549971" y="0"/>
                    <a:pt x="612307" y="62337"/>
                    <a:pt x="612307" y="139232"/>
                  </a:cubicBezTo>
                  <a:lnTo>
                    <a:pt x="612306" y="139232"/>
                  </a:lnTo>
                  <a:lnTo>
                    <a:pt x="610474" y="148305"/>
                  </a:lnTo>
                  <a:cubicBezTo>
                    <a:pt x="616889" y="138457"/>
                    <a:pt x="628820" y="131274"/>
                    <a:pt x="643088" y="127717"/>
                  </a:cubicBezTo>
                  <a:cubicBezTo>
                    <a:pt x="671632" y="120600"/>
                    <a:pt x="698725" y="130684"/>
                    <a:pt x="703601" y="150242"/>
                  </a:cubicBezTo>
                  <a:cubicBezTo>
                    <a:pt x="708477" y="169799"/>
                    <a:pt x="689290" y="191422"/>
                    <a:pt x="660746" y="198539"/>
                  </a:cubicBezTo>
                  <a:lnTo>
                    <a:pt x="647670" y="198118"/>
                  </a:lnTo>
                  <a:cubicBezTo>
                    <a:pt x="664020" y="216536"/>
                    <a:pt x="672745" y="240934"/>
                    <a:pt x="672745" y="267369"/>
                  </a:cubicBezTo>
                  <a:cubicBezTo>
                    <a:pt x="672745" y="307172"/>
                    <a:pt x="652964" y="342356"/>
                    <a:pt x="621456" y="361861"/>
                  </a:cubicBezTo>
                  <a:cubicBezTo>
                    <a:pt x="621457" y="385350"/>
                    <a:pt x="621456" y="408840"/>
                    <a:pt x="621456" y="432329"/>
                  </a:cubicBezTo>
                  <a:cubicBezTo>
                    <a:pt x="621456" y="440945"/>
                    <a:pt x="614471" y="447929"/>
                    <a:pt x="605855" y="447929"/>
                  </a:cubicBezTo>
                  <a:lnTo>
                    <a:pt x="543454" y="447929"/>
                  </a:lnTo>
                  <a:cubicBezTo>
                    <a:pt x="534838" y="447928"/>
                    <a:pt x="527853" y="440943"/>
                    <a:pt x="527853" y="432327"/>
                  </a:cubicBezTo>
                  <a:lnTo>
                    <a:pt x="527853" y="384931"/>
                  </a:lnTo>
                  <a:lnTo>
                    <a:pt x="176617" y="384931"/>
                  </a:lnTo>
                  <a:cubicBezTo>
                    <a:pt x="176617" y="400730"/>
                    <a:pt x="176617" y="416530"/>
                    <a:pt x="176617" y="432328"/>
                  </a:cubicBezTo>
                  <a:cubicBezTo>
                    <a:pt x="176617" y="440944"/>
                    <a:pt x="169632" y="447929"/>
                    <a:pt x="161016" y="447930"/>
                  </a:cubicBezTo>
                  <a:lnTo>
                    <a:pt x="98615" y="447928"/>
                  </a:lnTo>
                  <a:cubicBezTo>
                    <a:pt x="89999" y="447928"/>
                    <a:pt x="83014" y="440944"/>
                    <a:pt x="83014" y="432327"/>
                  </a:cubicBezTo>
                  <a:lnTo>
                    <a:pt x="83013" y="361863"/>
                  </a:lnTo>
                  <a:cubicBezTo>
                    <a:pt x="51505" y="342357"/>
                    <a:pt x="31724" y="307172"/>
                    <a:pt x="31723" y="267368"/>
                  </a:cubicBezTo>
                  <a:cubicBezTo>
                    <a:pt x="31724" y="240912"/>
                    <a:pt x="40463" y="216495"/>
                    <a:pt x="56834" y="198067"/>
                  </a:cubicBezTo>
                  <a:cubicBezTo>
                    <a:pt x="52644" y="200250"/>
                    <a:pt x="48513" y="199651"/>
                    <a:pt x="44344" y="198688"/>
                  </a:cubicBezTo>
                  <a:cubicBezTo>
                    <a:pt x="15680" y="192070"/>
                    <a:pt x="-3882" y="170786"/>
                    <a:pt x="653" y="151146"/>
                  </a:cubicBezTo>
                  <a:cubicBezTo>
                    <a:pt x="5187" y="131507"/>
                    <a:pt x="32099" y="120951"/>
                    <a:pt x="60764" y="127568"/>
                  </a:cubicBezTo>
                  <a:cubicBezTo>
                    <a:pt x="75154" y="130891"/>
                    <a:pt x="87251" y="137911"/>
                    <a:pt x="93870" y="147689"/>
                  </a:cubicBezTo>
                  <a:lnTo>
                    <a:pt x="92162" y="139231"/>
                  </a:lnTo>
                  <a:cubicBezTo>
                    <a:pt x="92162" y="62336"/>
                    <a:pt x="154498" y="0"/>
                    <a:pt x="231393" y="0"/>
                  </a:cubicBezTo>
                  <a:close/>
                </a:path>
              </a:pathLst>
            </a:custGeom>
            <a:solidFill>
              <a:schemeClr val="tx1"/>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825" b="1" kern="0">
                <a:solidFill>
                  <a:srgbClr val="000000"/>
                </a:solidFill>
                <a:latin typeface="メイリオ"/>
                <a:ea typeface="メイリオ"/>
              </a:endParaRPr>
            </a:p>
          </p:txBody>
        </p:sp>
        <p:sp>
          <p:nvSpPr>
            <p:cNvPr id="116" name="正方形/長方形 252"/>
            <p:cNvSpPr>
              <a:spLocks noChangeAspect="1"/>
            </p:cNvSpPr>
            <p:nvPr/>
          </p:nvSpPr>
          <p:spPr bwMode="gray">
            <a:xfrm>
              <a:off x="5532515" y="4978180"/>
              <a:ext cx="457116" cy="258630"/>
            </a:xfrm>
            <a:custGeom>
              <a:avLst/>
              <a:gdLst/>
              <a:ahLst/>
              <a:cxnLst/>
              <a:rect l="l" t="t" r="r" b="b"/>
              <a:pathLst>
                <a:path w="486717" h="275378">
                  <a:moveTo>
                    <a:pt x="125217" y="205587"/>
                  </a:moveTo>
                  <a:lnTo>
                    <a:pt x="363907" y="205587"/>
                  </a:lnTo>
                  <a:lnTo>
                    <a:pt x="363907" y="253645"/>
                  </a:lnTo>
                  <a:lnTo>
                    <a:pt x="125217" y="253645"/>
                  </a:lnTo>
                  <a:close/>
                  <a:moveTo>
                    <a:pt x="438418" y="169736"/>
                  </a:moveTo>
                  <a:cubicBezTo>
                    <a:pt x="445052" y="169855"/>
                    <a:pt x="451723" y="171322"/>
                    <a:pt x="458065" y="174279"/>
                  </a:cubicBezTo>
                  <a:cubicBezTo>
                    <a:pt x="483433" y="186108"/>
                    <a:pt x="493919" y="217310"/>
                    <a:pt x="481487" y="243971"/>
                  </a:cubicBezTo>
                  <a:cubicBezTo>
                    <a:pt x="469054" y="270632"/>
                    <a:pt x="438412" y="282656"/>
                    <a:pt x="413045" y="270827"/>
                  </a:cubicBezTo>
                  <a:cubicBezTo>
                    <a:pt x="387677" y="258997"/>
                    <a:pt x="377191" y="227796"/>
                    <a:pt x="389623" y="201134"/>
                  </a:cubicBezTo>
                  <a:cubicBezTo>
                    <a:pt x="398947" y="181139"/>
                    <a:pt x="418515" y="169377"/>
                    <a:pt x="438418" y="169736"/>
                  </a:cubicBezTo>
                  <a:close/>
                  <a:moveTo>
                    <a:pt x="48299" y="169736"/>
                  </a:moveTo>
                  <a:cubicBezTo>
                    <a:pt x="68202" y="169377"/>
                    <a:pt x="87770" y="181139"/>
                    <a:pt x="97094" y="201134"/>
                  </a:cubicBezTo>
                  <a:cubicBezTo>
                    <a:pt x="109526" y="227796"/>
                    <a:pt x="99040" y="258997"/>
                    <a:pt x="73672" y="270827"/>
                  </a:cubicBezTo>
                  <a:cubicBezTo>
                    <a:pt x="48305" y="282656"/>
                    <a:pt x="17663" y="270632"/>
                    <a:pt x="5230" y="243971"/>
                  </a:cubicBezTo>
                  <a:cubicBezTo>
                    <a:pt x="-7202" y="217310"/>
                    <a:pt x="3284" y="186108"/>
                    <a:pt x="28652" y="174279"/>
                  </a:cubicBezTo>
                  <a:cubicBezTo>
                    <a:pt x="34994" y="171322"/>
                    <a:pt x="41665" y="169855"/>
                    <a:pt x="48299" y="169736"/>
                  </a:cubicBezTo>
                  <a:close/>
                  <a:moveTo>
                    <a:pt x="110528" y="0"/>
                  </a:moveTo>
                  <a:lnTo>
                    <a:pt x="376038" y="0"/>
                  </a:lnTo>
                  <a:cubicBezTo>
                    <a:pt x="416972" y="0"/>
                    <a:pt x="450156" y="33184"/>
                    <a:pt x="450156" y="74118"/>
                  </a:cubicBezTo>
                  <a:lnTo>
                    <a:pt x="450156" y="102793"/>
                  </a:lnTo>
                  <a:lnTo>
                    <a:pt x="36410" y="102793"/>
                  </a:lnTo>
                  <a:lnTo>
                    <a:pt x="36410" y="74118"/>
                  </a:lnTo>
                  <a:cubicBezTo>
                    <a:pt x="36410" y="33184"/>
                    <a:pt x="69594" y="0"/>
                    <a:pt x="110528" y="0"/>
                  </a:cubicBezTo>
                  <a:close/>
                </a:path>
              </a:pathLst>
            </a:custGeom>
            <a:solidFill>
              <a:srgbClr val="FFFFFF"/>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825" b="1" kern="0">
                <a:solidFill>
                  <a:srgbClr val="000000"/>
                </a:solidFill>
                <a:latin typeface="メイリオ"/>
                <a:ea typeface="メイリオ"/>
              </a:endParaRPr>
            </a:p>
          </p:txBody>
        </p:sp>
      </p:grpSp>
      <p:sp>
        <p:nvSpPr>
          <p:cNvPr id="85" name="線吹き出し 1 (枠付き) 84">
            <a:extLst>
              <a:ext uri="{FF2B5EF4-FFF2-40B4-BE49-F238E27FC236}">
                <a16:creationId xmlns:a16="http://schemas.microsoft.com/office/drawing/2014/main" id="{E0C4756D-62BB-994D-AC5B-62B84A153000}"/>
              </a:ext>
            </a:extLst>
          </p:cNvPr>
          <p:cNvSpPr/>
          <p:nvPr/>
        </p:nvSpPr>
        <p:spPr>
          <a:xfrm>
            <a:off x="285330" y="1916878"/>
            <a:ext cx="4207919" cy="897275"/>
          </a:xfrm>
          <a:prstGeom prst="borderCallout1">
            <a:avLst>
              <a:gd name="adj1" fmla="val 104265"/>
              <a:gd name="adj2" fmla="val 40065"/>
              <a:gd name="adj3" fmla="val 245276"/>
              <a:gd name="adj4" fmla="val 6423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ü"/>
            </a:pPr>
            <a:r>
              <a:rPr kumimoji="1" lang="ja-JP" altLang="en-US" sz="1400">
                <a:solidFill>
                  <a:schemeClr val="tx1"/>
                </a:solidFill>
              </a:rPr>
              <a:t>ドライブレコーダ販売事業者はステークホルダには入っているが、まったくパーソナルデータに関与しないのか</a:t>
            </a:r>
            <a:r>
              <a:rPr kumimoji="1" lang="en-US" altLang="ja-JP" sz="1400">
                <a:solidFill>
                  <a:schemeClr val="tx1"/>
                </a:solidFill>
              </a:rPr>
              <a:t>?</a:t>
            </a:r>
            <a:r>
              <a:rPr kumimoji="1" lang="ja-JP" altLang="en-US" sz="1400">
                <a:solidFill>
                  <a:schemeClr val="tx1"/>
                </a:solidFill>
              </a:rPr>
              <a:t> </a:t>
            </a:r>
            <a:r>
              <a:rPr kumimoji="1" lang="en-US" altLang="ja-JP" sz="1400">
                <a:solidFill>
                  <a:schemeClr val="tx1"/>
                </a:solidFill>
              </a:rPr>
              <a:t>(</a:t>
            </a:r>
            <a:r>
              <a:rPr kumimoji="1" lang="ja-JP" altLang="en-US" sz="1400">
                <a:solidFill>
                  <a:schemeClr val="tx1"/>
                </a:solidFill>
              </a:rPr>
              <a:t>例えば、機器番号がと個人情報が紐づけるられることによる影響はないか</a:t>
            </a:r>
            <a:r>
              <a:rPr kumimoji="1" lang="en-US" altLang="ja-JP" sz="1400">
                <a:solidFill>
                  <a:schemeClr val="tx1"/>
                </a:solidFill>
              </a:rPr>
              <a:t>?</a:t>
            </a:r>
          </a:p>
        </p:txBody>
      </p:sp>
      <p:cxnSp>
        <p:nvCxnSpPr>
          <p:cNvPr id="8" name="直線コネクタ 7">
            <a:extLst>
              <a:ext uri="{FF2B5EF4-FFF2-40B4-BE49-F238E27FC236}">
                <a16:creationId xmlns:a16="http://schemas.microsoft.com/office/drawing/2014/main" id="{17288B72-ED4D-A94D-AFA3-802F0F981904}"/>
              </a:ext>
            </a:extLst>
          </p:cNvPr>
          <p:cNvCxnSpPr>
            <a:cxnSpLocks/>
            <a:endCxn id="122" idx="3"/>
          </p:cNvCxnSpPr>
          <p:nvPr/>
        </p:nvCxnSpPr>
        <p:spPr>
          <a:xfrm flipH="1">
            <a:off x="5149685" y="3986633"/>
            <a:ext cx="1469098" cy="1960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9" name="正方形/長方形 118">
            <a:extLst>
              <a:ext uri="{FF2B5EF4-FFF2-40B4-BE49-F238E27FC236}">
                <a16:creationId xmlns:a16="http://schemas.microsoft.com/office/drawing/2014/main" id="{34E493C0-FBA1-AB48-B654-94C66D72B9CA}"/>
              </a:ext>
            </a:extLst>
          </p:cNvPr>
          <p:cNvSpPr/>
          <p:nvPr/>
        </p:nvSpPr>
        <p:spPr>
          <a:xfrm>
            <a:off x="222325" y="1666695"/>
            <a:ext cx="1415772" cy="276999"/>
          </a:xfrm>
          <a:prstGeom prst="rect">
            <a:avLst/>
          </a:prstGeom>
        </p:spPr>
        <p:txBody>
          <a:bodyPr wrap="none">
            <a:spAutoFit/>
          </a:bodyPr>
          <a:lstStyle/>
          <a:p>
            <a:r>
              <a:rPr kumimoji="1" lang="ja-JP" altLang="en-US" sz="1200" b="1">
                <a:solidFill>
                  <a:srgbClr val="FF0000"/>
                </a:solidFill>
              </a:rPr>
              <a:t>チェックポイント</a:t>
            </a:r>
            <a:endParaRPr lang="ja-JP" altLang="en-US" sz="1200" b="1">
              <a:solidFill>
                <a:srgbClr val="FF0000"/>
              </a:solidFill>
            </a:endParaRPr>
          </a:p>
        </p:txBody>
      </p:sp>
      <p:sp>
        <p:nvSpPr>
          <p:cNvPr id="121" name="正方形/長方形 120">
            <a:extLst>
              <a:ext uri="{FF2B5EF4-FFF2-40B4-BE49-F238E27FC236}">
                <a16:creationId xmlns:a16="http://schemas.microsoft.com/office/drawing/2014/main" id="{79ED0315-52BD-0F43-A323-4EC300451E48}"/>
              </a:ext>
            </a:extLst>
          </p:cNvPr>
          <p:cNvSpPr/>
          <p:nvPr/>
        </p:nvSpPr>
        <p:spPr>
          <a:xfrm>
            <a:off x="2304644" y="6286071"/>
            <a:ext cx="1415772" cy="276999"/>
          </a:xfrm>
          <a:prstGeom prst="rect">
            <a:avLst/>
          </a:prstGeom>
        </p:spPr>
        <p:txBody>
          <a:bodyPr wrap="none">
            <a:spAutoFit/>
          </a:bodyPr>
          <a:lstStyle/>
          <a:p>
            <a:r>
              <a:rPr kumimoji="1" lang="ja-JP" altLang="en-US" sz="1200" b="1" dirty="0">
                <a:solidFill>
                  <a:srgbClr val="FF0000"/>
                </a:solidFill>
              </a:rPr>
              <a:t>チェックポイント</a:t>
            </a:r>
            <a:endParaRPr lang="ja-JP" altLang="en-US" sz="1200" b="1" dirty="0">
              <a:solidFill>
                <a:srgbClr val="FF0000"/>
              </a:solidFill>
            </a:endParaRPr>
          </a:p>
        </p:txBody>
      </p:sp>
      <p:sp>
        <p:nvSpPr>
          <p:cNvPr id="122" name="線吹き出し 1 (枠付き) 121">
            <a:extLst>
              <a:ext uri="{FF2B5EF4-FFF2-40B4-BE49-F238E27FC236}">
                <a16:creationId xmlns:a16="http://schemas.microsoft.com/office/drawing/2014/main" id="{516C940C-E90B-6947-B4BD-EC57882B830A}"/>
              </a:ext>
            </a:extLst>
          </p:cNvPr>
          <p:cNvSpPr/>
          <p:nvPr/>
        </p:nvSpPr>
        <p:spPr>
          <a:xfrm>
            <a:off x="3617172" y="5947604"/>
            <a:ext cx="3065025" cy="532864"/>
          </a:xfrm>
          <a:prstGeom prst="borderCallout1">
            <a:avLst>
              <a:gd name="adj1" fmla="val -5934"/>
              <a:gd name="adj2" fmla="val 22660"/>
              <a:gd name="adj3" fmla="val -150384"/>
              <a:gd name="adj4" fmla="val 1192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ü"/>
            </a:pPr>
            <a:r>
              <a:rPr kumimoji="1" lang="ja-JP" altLang="en-US" sz="1400">
                <a:solidFill>
                  <a:schemeClr val="tx1"/>
                </a:solidFill>
              </a:rPr>
              <a:t>この通信はセキュアか</a:t>
            </a:r>
            <a:r>
              <a:rPr kumimoji="1" lang="en-US" altLang="ja-JP" sz="1400">
                <a:solidFill>
                  <a:schemeClr val="tx1"/>
                </a:solidFill>
              </a:rPr>
              <a:t>?</a:t>
            </a:r>
          </a:p>
        </p:txBody>
      </p:sp>
      <p:sp>
        <p:nvSpPr>
          <p:cNvPr id="7" name="テキスト ボックス 6">
            <a:extLst>
              <a:ext uri="{FF2B5EF4-FFF2-40B4-BE49-F238E27FC236}">
                <a16:creationId xmlns:a16="http://schemas.microsoft.com/office/drawing/2014/main" id="{E5C7F828-C7C2-4C2D-964C-CC18FA7B9173}"/>
              </a:ext>
            </a:extLst>
          </p:cNvPr>
          <p:cNvSpPr txBox="1"/>
          <p:nvPr/>
        </p:nvSpPr>
        <p:spPr>
          <a:xfrm>
            <a:off x="106338" y="841225"/>
            <a:ext cx="8868104" cy="923330"/>
          </a:xfrm>
          <a:prstGeom prst="rect">
            <a:avLst/>
          </a:prstGeom>
          <a:noFill/>
        </p:spPr>
        <p:txBody>
          <a:bodyPr wrap="square" rtlCol="0">
            <a:spAutoFit/>
          </a:bodyPr>
          <a:lstStyle/>
          <a:p>
            <a:r>
              <a:rPr lang="ja-JP" altLang="en-US" dirty="0"/>
              <a:t>目的：パーソナルデータを含むデータセットがどこに存在するのかを明確にする。事業遂行する上で、セキュリティを確保すべき箇所や、インシデント発生時の影響範囲、事業譲渡や事業終了などに伴う処理範囲を明確に把握する。</a:t>
            </a:r>
            <a:endParaRPr kumimoji="1" lang="ja-JP" altLang="en-US" dirty="0"/>
          </a:p>
        </p:txBody>
      </p:sp>
      <p:sp>
        <p:nvSpPr>
          <p:cNvPr id="6" name="スライド番号プレースホルダー 5">
            <a:extLst>
              <a:ext uri="{FF2B5EF4-FFF2-40B4-BE49-F238E27FC236}">
                <a16:creationId xmlns:a16="http://schemas.microsoft.com/office/drawing/2014/main" id="{FE0D3015-C5EC-460B-93F4-A2152D586BF7}"/>
              </a:ext>
            </a:extLst>
          </p:cNvPr>
          <p:cNvSpPr>
            <a:spLocks noGrp="1"/>
          </p:cNvSpPr>
          <p:nvPr>
            <p:ph type="sldNum" sz="quarter" idx="12"/>
          </p:nvPr>
        </p:nvSpPr>
        <p:spPr/>
        <p:txBody>
          <a:bodyPr/>
          <a:lstStyle/>
          <a:p>
            <a:fld id="{A6F093FB-283C-4942-8FB9-6751A9D2A87D}" type="slidenum">
              <a:rPr kumimoji="1" lang="ja-JP" altLang="en-US" smtClean="0"/>
              <a:pPr/>
              <a:t>18</a:t>
            </a:fld>
            <a:endParaRPr kumimoji="1" lang="ja-JP" altLang="en-US"/>
          </a:p>
        </p:txBody>
      </p:sp>
    </p:spTree>
    <p:extLst>
      <p:ext uri="{BB962C8B-B14F-4D97-AF65-F5344CB8AC3E}">
        <p14:creationId xmlns:p14="http://schemas.microsoft.com/office/powerpoint/2010/main" val="1089295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080E0F5-7697-AB41-92EA-6A8DA7CC10D5}"/>
              </a:ext>
            </a:extLst>
          </p:cNvPr>
          <p:cNvSpPr>
            <a:spLocks noGrp="1"/>
          </p:cNvSpPr>
          <p:nvPr>
            <p:ph type="title"/>
          </p:nvPr>
        </p:nvSpPr>
        <p:spPr>
          <a:xfrm>
            <a:off x="171450" y="185255"/>
            <a:ext cx="7886700" cy="604271"/>
          </a:xfrm>
        </p:spPr>
        <p:txBody>
          <a:bodyPr>
            <a:normAutofit/>
          </a:bodyPr>
          <a:lstStyle/>
          <a:p>
            <a:r>
              <a:rPr lang="en-US" altLang="ja-JP" dirty="0"/>
              <a:t>4. </a:t>
            </a:r>
            <a:r>
              <a:rPr lang="ja-JP" altLang="en-US" dirty="0"/>
              <a:t>トラストリソースマップ</a:t>
            </a:r>
            <a:endParaRPr lang="ja-JP" altLang="en-US" strike="sngStrike" dirty="0"/>
          </a:p>
        </p:txBody>
      </p:sp>
      <p:sp>
        <p:nvSpPr>
          <p:cNvPr id="95" name="テキスト ボックス 94">
            <a:extLst>
              <a:ext uri="{FF2B5EF4-FFF2-40B4-BE49-F238E27FC236}">
                <a16:creationId xmlns:a16="http://schemas.microsoft.com/office/drawing/2014/main" id="{6801C315-3BC3-504A-9F8A-ABEE7D1460B4}"/>
              </a:ext>
            </a:extLst>
          </p:cNvPr>
          <p:cNvSpPr txBox="1"/>
          <p:nvPr/>
        </p:nvSpPr>
        <p:spPr>
          <a:xfrm>
            <a:off x="1931399" y="2215684"/>
            <a:ext cx="1742786" cy="507831"/>
          </a:xfrm>
          <a:prstGeom prst="rect">
            <a:avLst/>
          </a:prstGeom>
          <a:noFill/>
        </p:spPr>
        <p:txBody>
          <a:bodyPr wrap="none" rtlCol="0">
            <a:spAutoFit/>
          </a:bodyPr>
          <a:lstStyle/>
          <a:p>
            <a:pPr algn="ctr"/>
            <a:r>
              <a:rPr kumimoji="1" lang="ja-JP" altLang="en-US" sz="1350"/>
              <a:t>ドライブレコーダー</a:t>
            </a:r>
            <a:endParaRPr kumimoji="1" lang="en-US" altLang="ja-JP" sz="1350"/>
          </a:p>
          <a:p>
            <a:pPr algn="ctr"/>
            <a:r>
              <a:rPr kumimoji="1" lang="ja-JP" altLang="en-US" sz="1350"/>
              <a:t>販売事業者</a:t>
            </a:r>
          </a:p>
        </p:txBody>
      </p:sp>
      <p:sp>
        <p:nvSpPr>
          <p:cNvPr id="96" name="テキスト ボックス 95">
            <a:extLst>
              <a:ext uri="{FF2B5EF4-FFF2-40B4-BE49-F238E27FC236}">
                <a16:creationId xmlns:a16="http://schemas.microsoft.com/office/drawing/2014/main" id="{5D6B0F59-193F-B34C-8AC8-5C2D4B665407}"/>
              </a:ext>
            </a:extLst>
          </p:cNvPr>
          <p:cNvSpPr txBox="1"/>
          <p:nvPr/>
        </p:nvSpPr>
        <p:spPr>
          <a:xfrm>
            <a:off x="2296059" y="4988575"/>
            <a:ext cx="1050288" cy="300082"/>
          </a:xfrm>
          <a:prstGeom prst="rect">
            <a:avLst/>
          </a:prstGeom>
          <a:noFill/>
        </p:spPr>
        <p:txBody>
          <a:bodyPr wrap="none" rtlCol="0">
            <a:spAutoFit/>
          </a:bodyPr>
          <a:lstStyle/>
          <a:p>
            <a:pPr algn="ctr"/>
            <a:r>
              <a:rPr lang="ja-JP" altLang="en-US" sz="1350"/>
              <a:t>ドライバー</a:t>
            </a:r>
            <a:endParaRPr kumimoji="1" lang="ja-JP" altLang="en-US" sz="1350" i="1">
              <a:latin typeface="Times New Roman" panose="02020603050405020304" pitchFamily="18" charset="0"/>
              <a:cs typeface="Times New Roman" panose="02020603050405020304" pitchFamily="18" charset="0"/>
            </a:endParaRPr>
          </a:p>
        </p:txBody>
      </p:sp>
      <p:sp>
        <p:nvSpPr>
          <p:cNvPr id="97" name="テキスト ボックス 96">
            <a:extLst>
              <a:ext uri="{FF2B5EF4-FFF2-40B4-BE49-F238E27FC236}">
                <a16:creationId xmlns:a16="http://schemas.microsoft.com/office/drawing/2014/main" id="{A991F7DC-4EDE-A440-9FE7-408C006C9B6F}"/>
              </a:ext>
            </a:extLst>
          </p:cNvPr>
          <p:cNvSpPr txBox="1"/>
          <p:nvPr/>
        </p:nvSpPr>
        <p:spPr>
          <a:xfrm>
            <a:off x="3994252" y="2305895"/>
            <a:ext cx="1569661" cy="300082"/>
          </a:xfrm>
          <a:prstGeom prst="rect">
            <a:avLst/>
          </a:prstGeom>
          <a:noFill/>
        </p:spPr>
        <p:txBody>
          <a:bodyPr wrap="none" rtlCol="0">
            <a:spAutoFit/>
          </a:bodyPr>
          <a:lstStyle/>
          <a:p>
            <a:pPr algn="ctr"/>
            <a:r>
              <a:rPr kumimoji="1" lang="ja-JP" altLang="en-US" sz="1350"/>
              <a:t>データ蓄積事業者</a:t>
            </a:r>
            <a:endParaRPr kumimoji="1" lang="en-US" altLang="ja-JP" sz="1200"/>
          </a:p>
        </p:txBody>
      </p:sp>
      <p:sp>
        <p:nvSpPr>
          <p:cNvPr id="98" name="テキスト ボックス 97">
            <a:extLst>
              <a:ext uri="{FF2B5EF4-FFF2-40B4-BE49-F238E27FC236}">
                <a16:creationId xmlns:a16="http://schemas.microsoft.com/office/drawing/2014/main" id="{A9BA41A9-B119-624A-9CFE-566340D47D6F}"/>
              </a:ext>
            </a:extLst>
          </p:cNvPr>
          <p:cNvSpPr txBox="1"/>
          <p:nvPr/>
        </p:nvSpPr>
        <p:spPr>
          <a:xfrm>
            <a:off x="6003780" y="5028001"/>
            <a:ext cx="1569661" cy="300082"/>
          </a:xfrm>
          <a:prstGeom prst="rect">
            <a:avLst/>
          </a:prstGeom>
          <a:noFill/>
        </p:spPr>
        <p:txBody>
          <a:bodyPr wrap="none" rtlCol="0">
            <a:spAutoFit/>
          </a:bodyPr>
          <a:lstStyle/>
          <a:p>
            <a:pPr algn="ctr"/>
            <a:r>
              <a:rPr kumimoji="1" lang="ja-JP" altLang="en-US" sz="1350"/>
              <a:t>データ購入事業者</a:t>
            </a:r>
          </a:p>
        </p:txBody>
      </p:sp>
      <p:sp>
        <p:nvSpPr>
          <p:cNvPr id="99" name="テキスト ボックス 98">
            <a:extLst>
              <a:ext uri="{FF2B5EF4-FFF2-40B4-BE49-F238E27FC236}">
                <a16:creationId xmlns:a16="http://schemas.microsoft.com/office/drawing/2014/main" id="{8427DB67-7411-454E-91B1-373417DE3B86}"/>
              </a:ext>
            </a:extLst>
          </p:cNvPr>
          <p:cNvSpPr txBox="1"/>
          <p:nvPr/>
        </p:nvSpPr>
        <p:spPr>
          <a:xfrm>
            <a:off x="6025656" y="2317769"/>
            <a:ext cx="1569661" cy="300082"/>
          </a:xfrm>
          <a:prstGeom prst="rect">
            <a:avLst/>
          </a:prstGeom>
          <a:noFill/>
        </p:spPr>
        <p:txBody>
          <a:bodyPr wrap="none" rtlCol="0">
            <a:spAutoFit/>
          </a:bodyPr>
          <a:lstStyle/>
          <a:p>
            <a:pPr algn="ctr"/>
            <a:r>
              <a:rPr kumimoji="1" lang="ja-JP" altLang="en-US" sz="1350"/>
              <a:t>データ加工事業者</a:t>
            </a:r>
            <a:endParaRPr kumimoji="1" lang="en-US" altLang="ja-JP" sz="788"/>
          </a:p>
        </p:txBody>
      </p:sp>
      <p:pic>
        <p:nvPicPr>
          <p:cNvPr id="191" name="グラフィックス 42">
            <a:extLst>
              <a:ext uri="{FF2B5EF4-FFF2-40B4-BE49-F238E27FC236}">
                <a16:creationId xmlns:a16="http://schemas.microsoft.com/office/drawing/2014/main" id="{986F8DDA-BD8B-6A48-AC23-705A03F5C1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82856" y="1717092"/>
            <a:ext cx="486572" cy="486572"/>
          </a:xfrm>
          <a:prstGeom prst="rect">
            <a:avLst/>
          </a:prstGeom>
        </p:spPr>
      </p:pic>
      <p:pic>
        <p:nvPicPr>
          <p:cNvPr id="192" name="グラフィックス 97" descr="建物">
            <a:extLst>
              <a:ext uri="{FF2B5EF4-FFF2-40B4-BE49-F238E27FC236}">
                <a16:creationId xmlns:a16="http://schemas.microsoft.com/office/drawing/2014/main" id="{FA97F3A6-38A7-48AC-981E-CD46DC06D7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1857" y="1784339"/>
            <a:ext cx="496686" cy="496686"/>
          </a:xfrm>
          <a:prstGeom prst="rect">
            <a:avLst/>
          </a:prstGeom>
        </p:spPr>
      </p:pic>
      <p:pic>
        <p:nvPicPr>
          <p:cNvPr id="193" name="グラフィックス 42">
            <a:extLst>
              <a:ext uri="{FF2B5EF4-FFF2-40B4-BE49-F238E27FC236}">
                <a16:creationId xmlns:a16="http://schemas.microsoft.com/office/drawing/2014/main" id="{986F8DDA-BD8B-6A48-AC23-705A03F5C1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98152" y="1739552"/>
            <a:ext cx="486572" cy="486572"/>
          </a:xfrm>
          <a:prstGeom prst="rect">
            <a:avLst/>
          </a:prstGeom>
        </p:spPr>
      </p:pic>
      <p:pic>
        <p:nvPicPr>
          <p:cNvPr id="194" name="グラフィックス 42">
            <a:extLst>
              <a:ext uri="{FF2B5EF4-FFF2-40B4-BE49-F238E27FC236}">
                <a16:creationId xmlns:a16="http://schemas.microsoft.com/office/drawing/2014/main" id="{986F8DDA-BD8B-6A48-AC23-705A03F5C1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8457" y="4475507"/>
            <a:ext cx="486572" cy="486572"/>
          </a:xfrm>
          <a:prstGeom prst="rect">
            <a:avLst/>
          </a:prstGeom>
        </p:spPr>
      </p:pic>
      <p:sp>
        <p:nvSpPr>
          <p:cNvPr id="80" name="角丸四角形 79">
            <a:extLst>
              <a:ext uri="{FF2B5EF4-FFF2-40B4-BE49-F238E27FC236}">
                <a16:creationId xmlns:a16="http://schemas.microsoft.com/office/drawing/2014/main" id="{241582EB-6060-6E48-95F4-78B40A659600}"/>
              </a:ext>
            </a:extLst>
          </p:cNvPr>
          <p:cNvSpPr/>
          <p:nvPr/>
        </p:nvSpPr>
        <p:spPr>
          <a:xfrm>
            <a:off x="4042130" y="1541522"/>
            <a:ext cx="1481456" cy="15301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5" name="角丸四角形 104">
            <a:extLst>
              <a:ext uri="{FF2B5EF4-FFF2-40B4-BE49-F238E27FC236}">
                <a16:creationId xmlns:a16="http://schemas.microsoft.com/office/drawing/2014/main" id="{241582EB-6060-6E48-95F4-78B40A659600}"/>
              </a:ext>
            </a:extLst>
          </p:cNvPr>
          <p:cNvSpPr/>
          <p:nvPr/>
        </p:nvSpPr>
        <p:spPr>
          <a:xfrm>
            <a:off x="6065765" y="1541522"/>
            <a:ext cx="1481456" cy="15301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9" name="角丸四角形 108">
            <a:extLst>
              <a:ext uri="{FF2B5EF4-FFF2-40B4-BE49-F238E27FC236}">
                <a16:creationId xmlns:a16="http://schemas.microsoft.com/office/drawing/2014/main" id="{241582EB-6060-6E48-95F4-78B40A659600}"/>
              </a:ext>
            </a:extLst>
          </p:cNvPr>
          <p:cNvSpPr/>
          <p:nvPr/>
        </p:nvSpPr>
        <p:spPr>
          <a:xfrm>
            <a:off x="6065765" y="4340903"/>
            <a:ext cx="1481456" cy="10473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8" name="角丸四角形 67">
            <a:extLst>
              <a:ext uri="{FF2B5EF4-FFF2-40B4-BE49-F238E27FC236}">
                <a16:creationId xmlns:a16="http://schemas.microsoft.com/office/drawing/2014/main" id="{241582EB-6060-6E48-95F4-78B40A659600}"/>
              </a:ext>
            </a:extLst>
          </p:cNvPr>
          <p:cNvSpPr/>
          <p:nvPr/>
        </p:nvSpPr>
        <p:spPr>
          <a:xfrm>
            <a:off x="1976386" y="1569467"/>
            <a:ext cx="1699511" cy="15301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3" name="角丸四角形 72">
            <a:extLst>
              <a:ext uri="{FF2B5EF4-FFF2-40B4-BE49-F238E27FC236}">
                <a16:creationId xmlns:a16="http://schemas.microsoft.com/office/drawing/2014/main" id="{241582EB-6060-6E48-95F4-78B40A659600}"/>
              </a:ext>
            </a:extLst>
          </p:cNvPr>
          <p:cNvSpPr/>
          <p:nvPr/>
        </p:nvSpPr>
        <p:spPr>
          <a:xfrm>
            <a:off x="2250751" y="4330463"/>
            <a:ext cx="1163930" cy="10473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134" name="直線コネクタ 133">
            <a:extLst>
              <a:ext uri="{FF2B5EF4-FFF2-40B4-BE49-F238E27FC236}">
                <a16:creationId xmlns:a16="http://schemas.microsoft.com/office/drawing/2014/main" id="{0A1CC829-0B7A-4B79-828C-D9D122D2B65B}"/>
              </a:ext>
            </a:extLst>
          </p:cNvPr>
          <p:cNvCxnSpPr>
            <a:cxnSpLocks/>
            <a:stCxn id="80" idx="3"/>
            <a:endCxn id="105" idx="1"/>
          </p:cNvCxnSpPr>
          <p:nvPr/>
        </p:nvCxnSpPr>
        <p:spPr>
          <a:xfrm>
            <a:off x="5523586" y="2306613"/>
            <a:ext cx="542180" cy="0"/>
          </a:xfrm>
          <a:prstGeom prst="line">
            <a:avLst/>
          </a:prstGeom>
          <a:ln w="66675" cmpd="tri">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11175AEE-5585-4D24-811C-B00FA87D36B8}"/>
              </a:ext>
            </a:extLst>
          </p:cNvPr>
          <p:cNvCxnSpPr>
            <a:cxnSpLocks/>
            <a:stCxn id="68" idx="2"/>
            <a:endCxn id="73" idx="0"/>
          </p:cNvCxnSpPr>
          <p:nvPr/>
        </p:nvCxnSpPr>
        <p:spPr>
          <a:xfrm>
            <a:off x="2826141" y="3099649"/>
            <a:ext cx="6575" cy="1230814"/>
          </a:xfrm>
          <a:prstGeom prst="line">
            <a:avLst/>
          </a:prstGeom>
          <a:ln w="66675"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0E4CD0D9-5665-4309-9120-37B84CE63969}"/>
              </a:ext>
            </a:extLst>
          </p:cNvPr>
          <p:cNvCxnSpPr>
            <a:cxnSpLocks/>
          </p:cNvCxnSpPr>
          <p:nvPr/>
        </p:nvCxnSpPr>
        <p:spPr>
          <a:xfrm>
            <a:off x="5450415" y="3005413"/>
            <a:ext cx="705026" cy="1335490"/>
          </a:xfrm>
          <a:prstGeom prst="line">
            <a:avLst/>
          </a:prstGeom>
          <a:ln w="66675" cmpd="tri">
            <a:solidFill>
              <a:schemeClr val="tx1"/>
            </a:solidFill>
            <a:headEnd type="none"/>
            <a:tailEnd type="diamond"/>
          </a:ln>
        </p:spPr>
        <p:style>
          <a:lnRef idx="1">
            <a:schemeClr val="accent1"/>
          </a:lnRef>
          <a:fillRef idx="0">
            <a:schemeClr val="accent1"/>
          </a:fillRef>
          <a:effectRef idx="0">
            <a:schemeClr val="accent1"/>
          </a:effectRef>
          <a:fontRef idx="minor">
            <a:schemeClr val="tx1"/>
          </a:fontRef>
        </p:style>
      </p:cxnSp>
      <p:grpSp>
        <p:nvGrpSpPr>
          <p:cNvPr id="55" name="グループ化 54">
            <a:extLst>
              <a:ext uri="{FF2B5EF4-FFF2-40B4-BE49-F238E27FC236}">
                <a16:creationId xmlns:a16="http://schemas.microsoft.com/office/drawing/2014/main" id="{CAD2349D-6164-E74F-93CF-DEA1635F58E3}"/>
              </a:ext>
            </a:extLst>
          </p:cNvPr>
          <p:cNvGrpSpPr/>
          <p:nvPr/>
        </p:nvGrpSpPr>
        <p:grpSpPr>
          <a:xfrm>
            <a:off x="2527124" y="4467830"/>
            <a:ext cx="199328" cy="346991"/>
            <a:chOff x="2333297" y="897466"/>
            <a:chExt cx="409903" cy="713560"/>
          </a:xfrm>
          <a:solidFill>
            <a:schemeClr val="tx1"/>
          </a:solidFill>
        </p:grpSpPr>
        <p:sp>
          <p:nvSpPr>
            <p:cNvPr id="56" name="二等辺三角形 3">
              <a:extLst>
                <a:ext uri="{FF2B5EF4-FFF2-40B4-BE49-F238E27FC236}">
                  <a16:creationId xmlns:a16="http://schemas.microsoft.com/office/drawing/2014/main" id="{52989ECE-0CD3-5441-917D-00EDC091EA60}"/>
                </a:ext>
              </a:extLst>
            </p:cNvPr>
            <p:cNvSpPr/>
            <p:nvPr/>
          </p:nvSpPr>
          <p:spPr>
            <a:xfrm>
              <a:off x="2333297" y="1074998"/>
              <a:ext cx="409903" cy="53602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7" name="楕円 4">
              <a:extLst>
                <a:ext uri="{FF2B5EF4-FFF2-40B4-BE49-F238E27FC236}">
                  <a16:creationId xmlns:a16="http://schemas.microsoft.com/office/drawing/2014/main" id="{8D8D82AF-6CCE-384D-9A99-CB8BDA30DA22}"/>
                </a:ext>
              </a:extLst>
            </p:cNvPr>
            <p:cNvSpPr/>
            <p:nvPr/>
          </p:nvSpPr>
          <p:spPr>
            <a:xfrm>
              <a:off x="2333297" y="897466"/>
              <a:ext cx="409903" cy="3847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58" name="グループ化 57"/>
          <p:cNvGrpSpPr/>
          <p:nvPr/>
        </p:nvGrpSpPr>
        <p:grpSpPr>
          <a:xfrm>
            <a:off x="2756115" y="4532806"/>
            <a:ext cx="496140" cy="315516"/>
            <a:chOff x="5430188" y="4936090"/>
            <a:chExt cx="661520" cy="420688"/>
          </a:xfrm>
        </p:grpSpPr>
        <p:sp>
          <p:nvSpPr>
            <p:cNvPr id="59" name="正方形/長方形 55"/>
            <p:cNvSpPr>
              <a:spLocks noChangeAspect="1"/>
            </p:cNvSpPr>
            <p:nvPr/>
          </p:nvSpPr>
          <p:spPr bwMode="gray">
            <a:xfrm>
              <a:off x="5430188" y="4936090"/>
              <a:ext cx="661520" cy="420688"/>
            </a:xfrm>
            <a:custGeom>
              <a:avLst/>
              <a:gdLst/>
              <a:ahLst/>
              <a:cxnLst/>
              <a:rect l="l" t="t" r="r" b="b"/>
              <a:pathLst>
                <a:path w="704358" h="447930">
                  <a:moveTo>
                    <a:pt x="231393" y="0"/>
                  </a:moveTo>
                  <a:lnTo>
                    <a:pt x="473075" y="0"/>
                  </a:lnTo>
                  <a:cubicBezTo>
                    <a:pt x="549971" y="0"/>
                    <a:pt x="612307" y="62337"/>
                    <a:pt x="612307" y="139232"/>
                  </a:cubicBezTo>
                  <a:lnTo>
                    <a:pt x="612306" y="139232"/>
                  </a:lnTo>
                  <a:lnTo>
                    <a:pt x="610474" y="148305"/>
                  </a:lnTo>
                  <a:cubicBezTo>
                    <a:pt x="616889" y="138457"/>
                    <a:pt x="628820" y="131274"/>
                    <a:pt x="643088" y="127717"/>
                  </a:cubicBezTo>
                  <a:cubicBezTo>
                    <a:pt x="671632" y="120600"/>
                    <a:pt x="698725" y="130684"/>
                    <a:pt x="703601" y="150242"/>
                  </a:cubicBezTo>
                  <a:cubicBezTo>
                    <a:pt x="708477" y="169799"/>
                    <a:pt x="689290" y="191422"/>
                    <a:pt x="660746" y="198539"/>
                  </a:cubicBezTo>
                  <a:lnTo>
                    <a:pt x="647670" y="198118"/>
                  </a:lnTo>
                  <a:cubicBezTo>
                    <a:pt x="664020" y="216536"/>
                    <a:pt x="672745" y="240934"/>
                    <a:pt x="672745" y="267369"/>
                  </a:cubicBezTo>
                  <a:cubicBezTo>
                    <a:pt x="672745" y="307172"/>
                    <a:pt x="652964" y="342356"/>
                    <a:pt x="621456" y="361861"/>
                  </a:cubicBezTo>
                  <a:cubicBezTo>
                    <a:pt x="621457" y="385350"/>
                    <a:pt x="621456" y="408840"/>
                    <a:pt x="621456" y="432329"/>
                  </a:cubicBezTo>
                  <a:cubicBezTo>
                    <a:pt x="621456" y="440945"/>
                    <a:pt x="614471" y="447929"/>
                    <a:pt x="605855" y="447929"/>
                  </a:cubicBezTo>
                  <a:lnTo>
                    <a:pt x="543454" y="447929"/>
                  </a:lnTo>
                  <a:cubicBezTo>
                    <a:pt x="534838" y="447928"/>
                    <a:pt x="527853" y="440943"/>
                    <a:pt x="527853" y="432327"/>
                  </a:cubicBezTo>
                  <a:lnTo>
                    <a:pt x="527853" y="384931"/>
                  </a:lnTo>
                  <a:lnTo>
                    <a:pt x="176617" y="384931"/>
                  </a:lnTo>
                  <a:cubicBezTo>
                    <a:pt x="176617" y="400730"/>
                    <a:pt x="176617" y="416530"/>
                    <a:pt x="176617" y="432328"/>
                  </a:cubicBezTo>
                  <a:cubicBezTo>
                    <a:pt x="176617" y="440944"/>
                    <a:pt x="169632" y="447929"/>
                    <a:pt x="161016" y="447930"/>
                  </a:cubicBezTo>
                  <a:lnTo>
                    <a:pt x="98615" y="447928"/>
                  </a:lnTo>
                  <a:cubicBezTo>
                    <a:pt x="89999" y="447928"/>
                    <a:pt x="83014" y="440944"/>
                    <a:pt x="83014" y="432327"/>
                  </a:cubicBezTo>
                  <a:lnTo>
                    <a:pt x="83013" y="361863"/>
                  </a:lnTo>
                  <a:cubicBezTo>
                    <a:pt x="51505" y="342357"/>
                    <a:pt x="31724" y="307172"/>
                    <a:pt x="31723" y="267368"/>
                  </a:cubicBezTo>
                  <a:cubicBezTo>
                    <a:pt x="31724" y="240912"/>
                    <a:pt x="40463" y="216495"/>
                    <a:pt x="56834" y="198067"/>
                  </a:cubicBezTo>
                  <a:cubicBezTo>
                    <a:pt x="52644" y="200250"/>
                    <a:pt x="48513" y="199651"/>
                    <a:pt x="44344" y="198688"/>
                  </a:cubicBezTo>
                  <a:cubicBezTo>
                    <a:pt x="15680" y="192070"/>
                    <a:pt x="-3882" y="170786"/>
                    <a:pt x="653" y="151146"/>
                  </a:cubicBezTo>
                  <a:cubicBezTo>
                    <a:pt x="5187" y="131507"/>
                    <a:pt x="32099" y="120951"/>
                    <a:pt x="60764" y="127568"/>
                  </a:cubicBezTo>
                  <a:cubicBezTo>
                    <a:pt x="75154" y="130891"/>
                    <a:pt x="87251" y="137911"/>
                    <a:pt x="93870" y="147689"/>
                  </a:cubicBezTo>
                  <a:lnTo>
                    <a:pt x="92162" y="139231"/>
                  </a:lnTo>
                  <a:cubicBezTo>
                    <a:pt x="92162" y="62336"/>
                    <a:pt x="154498" y="0"/>
                    <a:pt x="231393" y="0"/>
                  </a:cubicBezTo>
                  <a:close/>
                </a:path>
              </a:pathLst>
            </a:custGeom>
            <a:solidFill>
              <a:schemeClr val="tx1"/>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825" b="1" kern="0">
                <a:solidFill>
                  <a:srgbClr val="000000"/>
                </a:solidFill>
                <a:latin typeface="メイリオ"/>
                <a:ea typeface="メイリオ"/>
              </a:endParaRPr>
            </a:p>
          </p:txBody>
        </p:sp>
        <p:sp>
          <p:nvSpPr>
            <p:cNvPr id="60" name="正方形/長方形 252"/>
            <p:cNvSpPr>
              <a:spLocks noChangeAspect="1"/>
            </p:cNvSpPr>
            <p:nvPr/>
          </p:nvSpPr>
          <p:spPr bwMode="gray">
            <a:xfrm>
              <a:off x="5532515" y="4978180"/>
              <a:ext cx="457116" cy="258630"/>
            </a:xfrm>
            <a:custGeom>
              <a:avLst/>
              <a:gdLst/>
              <a:ahLst/>
              <a:cxnLst/>
              <a:rect l="l" t="t" r="r" b="b"/>
              <a:pathLst>
                <a:path w="486717" h="275378">
                  <a:moveTo>
                    <a:pt x="125217" y="205587"/>
                  </a:moveTo>
                  <a:lnTo>
                    <a:pt x="363907" y="205587"/>
                  </a:lnTo>
                  <a:lnTo>
                    <a:pt x="363907" y="253645"/>
                  </a:lnTo>
                  <a:lnTo>
                    <a:pt x="125217" y="253645"/>
                  </a:lnTo>
                  <a:close/>
                  <a:moveTo>
                    <a:pt x="438418" y="169736"/>
                  </a:moveTo>
                  <a:cubicBezTo>
                    <a:pt x="445052" y="169855"/>
                    <a:pt x="451723" y="171322"/>
                    <a:pt x="458065" y="174279"/>
                  </a:cubicBezTo>
                  <a:cubicBezTo>
                    <a:pt x="483433" y="186108"/>
                    <a:pt x="493919" y="217310"/>
                    <a:pt x="481487" y="243971"/>
                  </a:cubicBezTo>
                  <a:cubicBezTo>
                    <a:pt x="469054" y="270632"/>
                    <a:pt x="438412" y="282656"/>
                    <a:pt x="413045" y="270827"/>
                  </a:cubicBezTo>
                  <a:cubicBezTo>
                    <a:pt x="387677" y="258997"/>
                    <a:pt x="377191" y="227796"/>
                    <a:pt x="389623" y="201134"/>
                  </a:cubicBezTo>
                  <a:cubicBezTo>
                    <a:pt x="398947" y="181139"/>
                    <a:pt x="418515" y="169377"/>
                    <a:pt x="438418" y="169736"/>
                  </a:cubicBezTo>
                  <a:close/>
                  <a:moveTo>
                    <a:pt x="48299" y="169736"/>
                  </a:moveTo>
                  <a:cubicBezTo>
                    <a:pt x="68202" y="169377"/>
                    <a:pt x="87770" y="181139"/>
                    <a:pt x="97094" y="201134"/>
                  </a:cubicBezTo>
                  <a:cubicBezTo>
                    <a:pt x="109526" y="227796"/>
                    <a:pt x="99040" y="258997"/>
                    <a:pt x="73672" y="270827"/>
                  </a:cubicBezTo>
                  <a:cubicBezTo>
                    <a:pt x="48305" y="282656"/>
                    <a:pt x="17663" y="270632"/>
                    <a:pt x="5230" y="243971"/>
                  </a:cubicBezTo>
                  <a:cubicBezTo>
                    <a:pt x="-7202" y="217310"/>
                    <a:pt x="3284" y="186108"/>
                    <a:pt x="28652" y="174279"/>
                  </a:cubicBezTo>
                  <a:cubicBezTo>
                    <a:pt x="34994" y="171322"/>
                    <a:pt x="41665" y="169855"/>
                    <a:pt x="48299" y="169736"/>
                  </a:cubicBezTo>
                  <a:close/>
                  <a:moveTo>
                    <a:pt x="110528" y="0"/>
                  </a:moveTo>
                  <a:lnTo>
                    <a:pt x="376038" y="0"/>
                  </a:lnTo>
                  <a:cubicBezTo>
                    <a:pt x="416972" y="0"/>
                    <a:pt x="450156" y="33184"/>
                    <a:pt x="450156" y="74118"/>
                  </a:cubicBezTo>
                  <a:lnTo>
                    <a:pt x="450156" y="102793"/>
                  </a:lnTo>
                  <a:lnTo>
                    <a:pt x="36410" y="102793"/>
                  </a:lnTo>
                  <a:lnTo>
                    <a:pt x="36410" y="74118"/>
                  </a:lnTo>
                  <a:cubicBezTo>
                    <a:pt x="36410" y="33184"/>
                    <a:pt x="69594" y="0"/>
                    <a:pt x="110528" y="0"/>
                  </a:cubicBezTo>
                  <a:close/>
                </a:path>
              </a:pathLst>
            </a:custGeom>
            <a:solidFill>
              <a:srgbClr val="FFFFFF"/>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825" b="1" kern="0">
                <a:solidFill>
                  <a:srgbClr val="000000"/>
                </a:solidFill>
                <a:latin typeface="メイリオ"/>
                <a:ea typeface="メイリオ"/>
              </a:endParaRPr>
            </a:p>
          </p:txBody>
        </p:sp>
      </p:grpSp>
      <p:grpSp>
        <p:nvGrpSpPr>
          <p:cNvPr id="61" name="グループ化 60"/>
          <p:cNvGrpSpPr/>
          <p:nvPr/>
        </p:nvGrpSpPr>
        <p:grpSpPr>
          <a:xfrm>
            <a:off x="604508" y="4555635"/>
            <a:ext cx="634826" cy="455754"/>
            <a:chOff x="4812583" y="4824952"/>
            <a:chExt cx="1048266" cy="752571"/>
          </a:xfrm>
        </p:grpSpPr>
        <p:sp>
          <p:nvSpPr>
            <p:cNvPr id="62" name="フリーフォーム 61"/>
            <p:cNvSpPr>
              <a:spLocks noChangeAspect="1"/>
            </p:cNvSpPr>
            <p:nvPr/>
          </p:nvSpPr>
          <p:spPr bwMode="gray">
            <a:xfrm>
              <a:off x="4812583" y="4824952"/>
              <a:ext cx="1048266" cy="752571"/>
            </a:xfrm>
            <a:custGeom>
              <a:avLst/>
              <a:gdLst>
                <a:gd name="connsiteX0" fmla="*/ 498183 w 729844"/>
                <a:gd name="connsiteY0" fmla="*/ 0 h 523969"/>
                <a:gd name="connsiteX1" fmla="*/ 697433 w 729844"/>
                <a:gd name="connsiteY1" fmla="*/ 0 h 523969"/>
                <a:gd name="connsiteX2" fmla="*/ 663283 w 729844"/>
                <a:gd name="connsiteY2" fmla="*/ 12651 h 523969"/>
                <a:gd name="connsiteX3" fmla="*/ 523789 w 729844"/>
                <a:gd name="connsiteY3" fmla="*/ 104079 h 523969"/>
                <a:gd name="connsiteX4" fmla="*/ 726815 w 729844"/>
                <a:gd name="connsiteY4" fmla="*/ 347252 h 523969"/>
                <a:gd name="connsiteX5" fmla="*/ 633820 w 729844"/>
                <a:gd name="connsiteY5" fmla="*/ 517685 h 523969"/>
                <a:gd name="connsiteX6" fmla="*/ 621357 w 729844"/>
                <a:gd name="connsiteY6" fmla="*/ 523969 h 523969"/>
                <a:gd name="connsiteX7" fmla="*/ 0 w 729844"/>
                <a:gd name="connsiteY7" fmla="*/ 523969 h 523969"/>
                <a:gd name="connsiteX8" fmla="*/ 10685 w 729844"/>
                <a:gd name="connsiteY8" fmla="*/ 519861 h 523969"/>
                <a:gd name="connsiteX9" fmla="*/ 339080 w 729844"/>
                <a:gd name="connsiteY9" fmla="*/ 341585 h 523969"/>
                <a:gd name="connsiteX10" fmla="*/ 276245 w 729844"/>
                <a:gd name="connsiteY10" fmla="*/ 108345 h 523969"/>
                <a:gd name="connsiteX11" fmla="*/ 458802 w 729844"/>
                <a:gd name="connsiteY11" fmla="*/ 7180 h 5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844" h="523969">
                  <a:moveTo>
                    <a:pt x="498183" y="0"/>
                  </a:moveTo>
                  <a:lnTo>
                    <a:pt x="697433" y="0"/>
                  </a:lnTo>
                  <a:lnTo>
                    <a:pt x="663283" y="12651"/>
                  </a:lnTo>
                  <a:cubicBezTo>
                    <a:pt x="597015" y="38706"/>
                    <a:pt x="529492" y="72392"/>
                    <a:pt x="523789" y="104079"/>
                  </a:cubicBezTo>
                  <a:cubicBezTo>
                    <a:pt x="512382" y="167453"/>
                    <a:pt x="702031" y="230298"/>
                    <a:pt x="726815" y="347252"/>
                  </a:cubicBezTo>
                  <a:cubicBezTo>
                    <a:pt x="745402" y="434967"/>
                    <a:pt x="674022" y="494474"/>
                    <a:pt x="633820" y="517685"/>
                  </a:cubicBezTo>
                  <a:lnTo>
                    <a:pt x="621357" y="523969"/>
                  </a:lnTo>
                  <a:lnTo>
                    <a:pt x="0" y="523969"/>
                  </a:lnTo>
                  <a:lnTo>
                    <a:pt x="10685" y="519861"/>
                  </a:lnTo>
                  <a:cubicBezTo>
                    <a:pt x="88737" y="489212"/>
                    <a:pt x="299169" y="398736"/>
                    <a:pt x="339080" y="341585"/>
                  </a:cubicBezTo>
                  <a:cubicBezTo>
                    <a:pt x="388201" y="271246"/>
                    <a:pt x="231103" y="232456"/>
                    <a:pt x="276245" y="108345"/>
                  </a:cubicBezTo>
                  <a:cubicBezTo>
                    <a:pt x="291928" y="58992"/>
                    <a:pt x="368814" y="27520"/>
                    <a:pt x="458802" y="7180"/>
                  </a:cubicBezTo>
                  <a:close/>
                </a:path>
              </a:pathLst>
            </a:custGeom>
            <a:solidFill>
              <a:schemeClr val="tx1"/>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1050" b="1" kern="0">
                <a:solidFill>
                  <a:srgbClr val="000000"/>
                </a:solidFill>
                <a:effectLst>
                  <a:glow rad="127000">
                    <a:srgbClr val="1C4A50"/>
                  </a:glow>
                </a:effectLst>
                <a:latin typeface="メイリオ"/>
                <a:ea typeface="メイリオ"/>
              </a:endParaRPr>
            </a:p>
          </p:txBody>
        </p:sp>
        <p:sp>
          <p:nvSpPr>
            <p:cNvPr id="63" name="フリーフォーム 62"/>
            <p:cNvSpPr>
              <a:spLocks noChangeAspect="1"/>
            </p:cNvSpPr>
            <p:nvPr/>
          </p:nvSpPr>
          <p:spPr bwMode="gray">
            <a:xfrm>
              <a:off x="5273800" y="4824952"/>
              <a:ext cx="399554" cy="752571"/>
            </a:xfrm>
            <a:custGeom>
              <a:avLst/>
              <a:gdLst>
                <a:gd name="connsiteX0" fmla="*/ 82245 w 278185"/>
                <a:gd name="connsiteY0" fmla="*/ 457087 h 523969"/>
                <a:gd name="connsiteX1" fmla="*/ 142419 w 278185"/>
                <a:gd name="connsiteY1" fmla="*/ 457087 h 523969"/>
                <a:gd name="connsiteX2" fmla="*/ 137073 w 278185"/>
                <a:gd name="connsiteY2" fmla="*/ 466398 h 523969"/>
                <a:gd name="connsiteX3" fmla="*/ 90230 w 278185"/>
                <a:gd name="connsiteY3" fmla="*/ 523249 h 523969"/>
                <a:gd name="connsiteX4" fmla="*/ 89452 w 278185"/>
                <a:gd name="connsiteY4" fmla="*/ 523969 h 523969"/>
                <a:gd name="connsiteX5" fmla="*/ 0 w 278185"/>
                <a:gd name="connsiteY5" fmla="*/ 523969 h 523969"/>
                <a:gd name="connsiteX6" fmla="*/ 7806 w 278185"/>
                <a:gd name="connsiteY6" fmla="*/ 519358 h 523969"/>
                <a:gd name="connsiteX7" fmla="*/ 74317 w 278185"/>
                <a:gd name="connsiteY7" fmla="*/ 466045 h 523969"/>
                <a:gd name="connsiteX8" fmla="*/ 190870 w 278185"/>
                <a:gd name="connsiteY8" fmla="*/ 317517 h 523969"/>
                <a:gd name="connsiteX9" fmla="*/ 191276 w 278185"/>
                <a:gd name="connsiteY9" fmla="*/ 321560 h 523969"/>
                <a:gd name="connsiteX10" fmla="*/ 189956 w 278185"/>
                <a:gd name="connsiteY10" fmla="*/ 338286 h 523969"/>
                <a:gd name="connsiteX11" fmla="*/ 175339 w 278185"/>
                <a:gd name="connsiteY11" fmla="*/ 388906 h 523969"/>
                <a:gd name="connsiteX12" fmla="*/ 172336 w 278185"/>
                <a:gd name="connsiteY12" fmla="*/ 396532 h 523969"/>
                <a:gd name="connsiteX13" fmla="*/ 125766 w 278185"/>
                <a:gd name="connsiteY13" fmla="*/ 396532 h 523969"/>
                <a:gd name="connsiteX14" fmla="*/ 129350 w 278185"/>
                <a:gd name="connsiteY14" fmla="*/ 390393 h 523969"/>
                <a:gd name="connsiteX15" fmla="*/ 151912 w 278185"/>
                <a:gd name="connsiteY15" fmla="*/ 339121 h 523969"/>
                <a:gd name="connsiteX16" fmla="*/ 154533 w 278185"/>
                <a:gd name="connsiteY16" fmla="*/ 323782 h 523969"/>
                <a:gd name="connsiteX17" fmla="*/ 154418 w 278185"/>
                <a:gd name="connsiteY17" fmla="*/ 321302 h 523969"/>
                <a:gd name="connsiteX18" fmla="*/ 134422 w 278185"/>
                <a:gd name="connsiteY18" fmla="*/ 199526 h 523969"/>
                <a:gd name="connsiteX19" fmla="*/ 142212 w 278185"/>
                <a:gd name="connsiteY19" fmla="*/ 211394 h 523969"/>
                <a:gd name="connsiteX20" fmla="*/ 171291 w 278185"/>
                <a:gd name="connsiteY20" fmla="*/ 257244 h 523969"/>
                <a:gd name="connsiteX21" fmla="*/ 177068 w 278185"/>
                <a:gd name="connsiteY21" fmla="*/ 268741 h 523969"/>
                <a:gd name="connsiteX22" fmla="*/ 142778 w 278185"/>
                <a:gd name="connsiteY22" fmla="*/ 272301 h 523969"/>
                <a:gd name="connsiteX23" fmla="*/ 136562 w 278185"/>
                <a:gd name="connsiteY23" fmla="*/ 259055 h 523969"/>
                <a:gd name="connsiteX24" fmla="*/ 107429 w 278185"/>
                <a:gd name="connsiteY24" fmla="*/ 209564 h 523969"/>
                <a:gd name="connsiteX25" fmla="*/ 104856 w 278185"/>
                <a:gd name="connsiteY25" fmla="*/ 205280 h 523969"/>
                <a:gd name="connsiteX26" fmla="*/ 72262 w 278185"/>
                <a:gd name="connsiteY26" fmla="*/ 101740 h 523969"/>
                <a:gd name="connsiteX27" fmla="*/ 101083 w 278185"/>
                <a:gd name="connsiteY27" fmla="*/ 105868 h 523969"/>
                <a:gd name="connsiteX28" fmla="*/ 99959 w 278185"/>
                <a:gd name="connsiteY28" fmla="*/ 110458 h 523969"/>
                <a:gd name="connsiteX29" fmla="*/ 107459 w 278185"/>
                <a:gd name="connsiteY29" fmla="*/ 152844 h 523969"/>
                <a:gd name="connsiteX30" fmla="*/ 113572 w 278185"/>
                <a:gd name="connsiteY30" fmla="*/ 165553 h 523969"/>
                <a:gd name="connsiteX31" fmla="*/ 84856 w 278185"/>
                <a:gd name="connsiteY31" fmla="*/ 171141 h 523969"/>
                <a:gd name="connsiteX32" fmla="*/ 80117 w 278185"/>
                <a:gd name="connsiteY32" fmla="*/ 162041 h 523969"/>
                <a:gd name="connsiteX33" fmla="*/ 70235 w 278185"/>
                <a:gd name="connsiteY33" fmla="*/ 106064 h 523969"/>
                <a:gd name="connsiteX34" fmla="*/ 152212 w 278185"/>
                <a:gd name="connsiteY34" fmla="*/ 35298 h 523969"/>
                <a:gd name="connsiteX35" fmla="*/ 169233 w 278185"/>
                <a:gd name="connsiteY35" fmla="*/ 41710 h 523969"/>
                <a:gd name="connsiteX36" fmla="*/ 161672 w 278185"/>
                <a:gd name="connsiteY36" fmla="*/ 45388 h 523969"/>
                <a:gd name="connsiteX37" fmla="*/ 124133 w 278185"/>
                <a:gd name="connsiteY37" fmla="*/ 69848 h 523969"/>
                <a:gd name="connsiteX38" fmla="*/ 119892 w 278185"/>
                <a:gd name="connsiteY38" fmla="*/ 74167 h 523969"/>
                <a:gd name="connsiteX39" fmla="*/ 97728 w 278185"/>
                <a:gd name="connsiteY39" fmla="*/ 70993 h 523969"/>
                <a:gd name="connsiteX40" fmla="*/ 109490 w 278185"/>
                <a:gd name="connsiteY40" fmla="*/ 61036 h 523969"/>
                <a:gd name="connsiteX41" fmla="*/ 131057 w 278185"/>
                <a:gd name="connsiteY41" fmla="*/ 46730 h 523969"/>
                <a:gd name="connsiteX42" fmla="*/ 245578 w 278185"/>
                <a:gd name="connsiteY42" fmla="*/ 0 h 523969"/>
                <a:gd name="connsiteX43" fmla="*/ 278185 w 278185"/>
                <a:gd name="connsiteY43" fmla="*/ 0 h 523969"/>
                <a:gd name="connsiteX44" fmla="*/ 275940 w 278185"/>
                <a:gd name="connsiteY44" fmla="*/ 637 h 523969"/>
                <a:gd name="connsiteX45" fmla="*/ 209898 w 278185"/>
                <a:gd name="connsiteY45" fmla="*/ 23575 h 523969"/>
                <a:gd name="connsiteX46" fmla="*/ 195687 w 278185"/>
                <a:gd name="connsiteY46" fmla="*/ 29556 h 523969"/>
                <a:gd name="connsiteX47" fmla="*/ 178609 w 278185"/>
                <a:gd name="connsiteY47" fmla="*/ 23122 h 523969"/>
                <a:gd name="connsiteX48" fmla="*/ 180609 w 278185"/>
                <a:gd name="connsiteY48" fmla="*/ 22218 h 5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8185" h="523969">
                  <a:moveTo>
                    <a:pt x="82245" y="457087"/>
                  </a:moveTo>
                  <a:lnTo>
                    <a:pt x="142419" y="457087"/>
                  </a:lnTo>
                  <a:lnTo>
                    <a:pt x="137073" y="466398"/>
                  </a:lnTo>
                  <a:cubicBezTo>
                    <a:pt x="120068" y="492455"/>
                    <a:pt x="102945" y="511025"/>
                    <a:pt x="90230" y="523249"/>
                  </a:cubicBezTo>
                  <a:lnTo>
                    <a:pt x="89452" y="523969"/>
                  </a:lnTo>
                  <a:lnTo>
                    <a:pt x="0" y="523969"/>
                  </a:lnTo>
                  <a:lnTo>
                    <a:pt x="7806" y="519358"/>
                  </a:lnTo>
                  <a:cubicBezTo>
                    <a:pt x="34465" y="502329"/>
                    <a:pt x="56257" y="484450"/>
                    <a:pt x="74317" y="466045"/>
                  </a:cubicBezTo>
                  <a:close/>
                  <a:moveTo>
                    <a:pt x="190870" y="317517"/>
                  </a:moveTo>
                  <a:lnTo>
                    <a:pt x="191276" y="321560"/>
                  </a:lnTo>
                  <a:cubicBezTo>
                    <a:pt x="191356" y="327090"/>
                    <a:pt x="190940" y="332664"/>
                    <a:pt x="189956" y="338286"/>
                  </a:cubicBezTo>
                  <a:cubicBezTo>
                    <a:pt x="185875" y="356552"/>
                    <a:pt x="180906" y="373401"/>
                    <a:pt x="175339" y="388906"/>
                  </a:cubicBezTo>
                  <a:lnTo>
                    <a:pt x="172336" y="396532"/>
                  </a:lnTo>
                  <a:lnTo>
                    <a:pt x="125766" y="396532"/>
                  </a:lnTo>
                  <a:lnTo>
                    <a:pt x="129350" y="390393"/>
                  </a:lnTo>
                  <a:cubicBezTo>
                    <a:pt x="138355" y="373300"/>
                    <a:pt x="145610" y="356134"/>
                    <a:pt x="151912" y="339121"/>
                  </a:cubicBezTo>
                  <a:cubicBezTo>
                    <a:pt x="153401" y="334089"/>
                    <a:pt x="154246" y="328971"/>
                    <a:pt x="154533" y="323782"/>
                  </a:cubicBezTo>
                  <a:lnTo>
                    <a:pt x="154418" y="321302"/>
                  </a:lnTo>
                  <a:close/>
                  <a:moveTo>
                    <a:pt x="134422" y="199526"/>
                  </a:moveTo>
                  <a:lnTo>
                    <a:pt x="142212" y="211394"/>
                  </a:lnTo>
                  <a:cubicBezTo>
                    <a:pt x="152362" y="226378"/>
                    <a:pt x="162722" y="241643"/>
                    <a:pt x="171291" y="257244"/>
                  </a:cubicBezTo>
                  <a:lnTo>
                    <a:pt x="177068" y="268741"/>
                  </a:lnTo>
                  <a:lnTo>
                    <a:pt x="142778" y="272301"/>
                  </a:lnTo>
                  <a:lnTo>
                    <a:pt x="136562" y="259055"/>
                  </a:lnTo>
                  <a:cubicBezTo>
                    <a:pt x="128072" y="242508"/>
                    <a:pt x="117599" y="225872"/>
                    <a:pt x="107429" y="209564"/>
                  </a:cubicBezTo>
                  <a:lnTo>
                    <a:pt x="104856" y="205280"/>
                  </a:lnTo>
                  <a:close/>
                  <a:moveTo>
                    <a:pt x="72262" y="101740"/>
                  </a:moveTo>
                  <a:lnTo>
                    <a:pt x="101083" y="105868"/>
                  </a:lnTo>
                  <a:lnTo>
                    <a:pt x="99959" y="110458"/>
                  </a:lnTo>
                  <a:cubicBezTo>
                    <a:pt x="98252" y="124409"/>
                    <a:pt x="101419" y="138521"/>
                    <a:pt x="107459" y="152844"/>
                  </a:cubicBezTo>
                  <a:lnTo>
                    <a:pt x="113572" y="165553"/>
                  </a:lnTo>
                  <a:lnTo>
                    <a:pt x="84856" y="171141"/>
                  </a:lnTo>
                  <a:lnTo>
                    <a:pt x="80117" y="162041"/>
                  </a:lnTo>
                  <a:cubicBezTo>
                    <a:pt x="70414" y="141728"/>
                    <a:pt x="65314" y="122740"/>
                    <a:pt x="70235" y="106064"/>
                  </a:cubicBezTo>
                  <a:close/>
                  <a:moveTo>
                    <a:pt x="152212" y="35298"/>
                  </a:moveTo>
                  <a:lnTo>
                    <a:pt x="169233" y="41710"/>
                  </a:lnTo>
                  <a:lnTo>
                    <a:pt x="161672" y="45388"/>
                  </a:lnTo>
                  <a:cubicBezTo>
                    <a:pt x="147040" y="53122"/>
                    <a:pt x="134189" y="61297"/>
                    <a:pt x="124133" y="69848"/>
                  </a:cubicBezTo>
                  <a:lnTo>
                    <a:pt x="119892" y="74167"/>
                  </a:lnTo>
                  <a:lnTo>
                    <a:pt x="97728" y="70993"/>
                  </a:lnTo>
                  <a:lnTo>
                    <a:pt x="109490" y="61036"/>
                  </a:lnTo>
                  <a:cubicBezTo>
                    <a:pt x="116219" y="56031"/>
                    <a:pt x="123442" y="51265"/>
                    <a:pt x="131057" y="46730"/>
                  </a:cubicBezTo>
                  <a:close/>
                  <a:moveTo>
                    <a:pt x="245578" y="0"/>
                  </a:moveTo>
                  <a:lnTo>
                    <a:pt x="278185" y="0"/>
                  </a:lnTo>
                  <a:lnTo>
                    <a:pt x="275940" y="637"/>
                  </a:lnTo>
                  <a:cubicBezTo>
                    <a:pt x="254048" y="7404"/>
                    <a:pt x="231374" y="15093"/>
                    <a:pt x="209898" y="23575"/>
                  </a:cubicBezTo>
                  <a:lnTo>
                    <a:pt x="195687" y="29556"/>
                  </a:lnTo>
                  <a:lnTo>
                    <a:pt x="178609" y="23122"/>
                  </a:lnTo>
                  <a:lnTo>
                    <a:pt x="180609" y="22218"/>
                  </a:lnTo>
                  <a:close/>
                </a:path>
              </a:pathLst>
            </a:custGeom>
            <a:solidFill>
              <a:srgbClr val="FFFFFF"/>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1050" b="1" kern="0">
                <a:solidFill>
                  <a:srgbClr val="000000"/>
                </a:solidFill>
                <a:effectLst>
                  <a:glow rad="127000">
                    <a:srgbClr val="1C4A50"/>
                  </a:glow>
                </a:effectLst>
                <a:latin typeface="メイリオ"/>
                <a:ea typeface="メイリオ"/>
              </a:endParaRPr>
            </a:p>
          </p:txBody>
        </p:sp>
      </p:grpSp>
      <p:grpSp>
        <p:nvGrpSpPr>
          <p:cNvPr id="64" name="グループ化 63">
            <a:extLst>
              <a:ext uri="{FF2B5EF4-FFF2-40B4-BE49-F238E27FC236}">
                <a16:creationId xmlns:a16="http://schemas.microsoft.com/office/drawing/2014/main" id="{CAD2349D-6164-E74F-93CF-DEA1635F58E3}"/>
              </a:ext>
            </a:extLst>
          </p:cNvPr>
          <p:cNvGrpSpPr/>
          <p:nvPr/>
        </p:nvGrpSpPr>
        <p:grpSpPr>
          <a:xfrm>
            <a:off x="1178657" y="4372965"/>
            <a:ext cx="199328" cy="346991"/>
            <a:chOff x="2333297" y="897466"/>
            <a:chExt cx="409903" cy="713560"/>
          </a:xfrm>
          <a:solidFill>
            <a:schemeClr val="tx1"/>
          </a:solidFill>
        </p:grpSpPr>
        <p:sp>
          <p:nvSpPr>
            <p:cNvPr id="65" name="二等辺三角形 3">
              <a:extLst>
                <a:ext uri="{FF2B5EF4-FFF2-40B4-BE49-F238E27FC236}">
                  <a16:creationId xmlns:a16="http://schemas.microsoft.com/office/drawing/2014/main" id="{52989ECE-0CD3-5441-917D-00EDC091EA60}"/>
                </a:ext>
              </a:extLst>
            </p:cNvPr>
            <p:cNvSpPr/>
            <p:nvPr/>
          </p:nvSpPr>
          <p:spPr>
            <a:xfrm>
              <a:off x="2333297" y="1074998"/>
              <a:ext cx="409903" cy="53602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6" name="楕円 4">
              <a:extLst>
                <a:ext uri="{FF2B5EF4-FFF2-40B4-BE49-F238E27FC236}">
                  <a16:creationId xmlns:a16="http://schemas.microsoft.com/office/drawing/2014/main" id="{8D8D82AF-6CCE-384D-9A99-CB8BDA30DA22}"/>
                </a:ext>
              </a:extLst>
            </p:cNvPr>
            <p:cNvSpPr/>
            <p:nvPr/>
          </p:nvSpPr>
          <p:spPr>
            <a:xfrm>
              <a:off x="2333297" y="897466"/>
              <a:ext cx="409903" cy="3847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67" name="グループ化 66">
            <a:extLst>
              <a:ext uri="{FF2B5EF4-FFF2-40B4-BE49-F238E27FC236}">
                <a16:creationId xmlns:a16="http://schemas.microsoft.com/office/drawing/2014/main" id="{CAD2349D-6164-E74F-93CF-DEA1635F58E3}"/>
              </a:ext>
            </a:extLst>
          </p:cNvPr>
          <p:cNvGrpSpPr/>
          <p:nvPr/>
        </p:nvGrpSpPr>
        <p:grpSpPr>
          <a:xfrm>
            <a:off x="575455" y="4528455"/>
            <a:ext cx="199328" cy="346991"/>
            <a:chOff x="2333297" y="897466"/>
            <a:chExt cx="409903" cy="713560"/>
          </a:xfrm>
          <a:solidFill>
            <a:schemeClr val="tx1"/>
          </a:solidFill>
        </p:grpSpPr>
        <p:sp>
          <p:nvSpPr>
            <p:cNvPr id="69" name="二等辺三角形 3">
              <a:extLst>
                <a:ext uri="{FF2B5EF4-FFF2-40B4-BE49-F238E27FC236}">
                  <a16:creationId xmlns:a16="http://schemas.microsoft.com/office/drawing/2014/main" id="{52989ECE-0CD3-5441-917D-00EDC091EA60}"/>
                </a:ext>
              </a:extLst>
            </p:cNvPr>
            <p:cNvSpPr/>
            <p:nvPr/>
          </p:nvSpPr>
          <p:spPr>
            <a:xfrm>
              <a:off x="2333297" y="1074998"/>
              <a:ext cx="409903" cy="53602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0" name="楕円 4">
              <a:extLst>
                <a:ext uri="{FF2B5EF4-FFF2-40B4-BE49-F238E27FC236}">
                  <a16:creationId xmlns:a16="http://schemas.microsoft.com/office/drawing/2014/main" id="{8D8D82AF-6CCE-384D-9A99-CB8BDA30DA22}"/>
                </a:ext>
              </a:extLst>
            </p:cNvPr>
            <p:cNvSpPr/>
            <p:nvPr/>
          </p:nvSpPr>
          <p:spPr>
            <a:xfrm>
              <a:off x="2333297" y="897466"/>
              <a:ext cx="409903" cy="3847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71" name="テキスト ボックス 70">
            <a:extLst>
              <a:ext uri="{FF2B5EF4-FFF2-40B4-BE49-F238E27FC236}">
                <a16:creationId xmlns:a16="http://schemas.microsoft.com/office/drawing/2014/main" id="{5D6B0F59-193F-B34C-8AC8-5C2D4B665407}"/>
              </a:ext>
            </a:extLst>
          </p:cNvPr>
          <p:cNvSpPr txBox="1"/>
          <p:nvPr/>
        </p:nvSpPr>
        <p:spPr>
          <a:xfrm>
            <a:off x="611070" y="5099027"/>
            <a:ext cx="704040" cy="300082"/>
          </a:xfrm>
          <a:prstGeom prst="rect">
            <a:avLst/>
          </a:prstGeom>
          <a:noFill/>
        </p:spPr>
        <p:txBody>
          <a:bodyPr wrap="none" rtlCol="0">
            <a:spAutoFit/>
          </a:bodyPr>
          <a:lstStyle/>
          <a:p>
            <a:pPr algn="ctr"/>
            <a:r>
              <a:rPr lang="ja-JP" altLang="en-US" sz="1350"/>
              <a:t>通行人</a:t>
            </a:r>
            <a:endParaRPr kumimoji="1" lang="ja-JP" altLang="en-US" sz="1350" i="1">
              <a:latin typeface="Times New Roman" panose="02020603050405020304" pitchFamily="18" charset="0"/>
              <a:cs typeface="Times New Roman" panose="02020603050405020304" pitchFamily="18" charset="0"/>
            </a:endParaRPr>
          </a:p>
        </p:txBody>
      </p:sp>
      <p:sp>
        <p:nvSpPr>
          <p:cNvPr id="72" name="角丸四角形 71">
            <a:extLst>
              <a:ext uri="{FF2B5EF4-FFF2-40B4-BE49-F238E27FC236}">
                <a16:creationId xmlns:a16="http://schemas.microsoft.com/office/drawing/2014/main" id="{241582EB-6060-6E48-95F4-78B40A659600}"/>
              </a:ext>
            </a:extLst>
          </p:cNvPr>
          <p:cNvSpPr/>
          <p:nvPr/>
        </p:nvSpPr>
        <p:spPr>
          <a:xfrm>
            <a:off x="352379" y="4259982"/>
            <a:ext cx="1241390" cy="11918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75" name="直線コネクタ 74">
            <a:extLst>
              <a:ext uri="{FF2B5EF4-FFF2-40B4-BE49-F238E27FC236}">
                <a16:creationId xmlns:a16="http://schemas.microsoft.com/office/drawing/2014/main" id="{11175AEE-5585-4D24-811C-B00FA87D36B8}"/>
              </a:ext>
            </a:extLst>
          </p:cNvPr>
          <p:cNvCxnSpPr>
            <a:cxnSpLocks/>
            <a:stCxn id="72" idx="3"/>
            <a:endCxn id="73" idx="1"/>
          </p:cNvCxnSpPr>
          <p:nvPr/>
        </p:nvCxnSpPr>
        <p:spPr>
          <a:xfrm flipV="1">
            <a:off x="1593769" y="4854158"/>
            <a:ext cx="656982" cy="1752"/>
          </a:xfrm>
          <a:prstGeom prst="line">
            <a:avLst/>
          </a:prstGeom>
          <a:ln w="66675"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0A1CC829-0B7A-4B79-828C-D9D122D2B65B}"/>
              </a:ext>
            </a:extLst>
          </p:cNvPr>
          <p:cNvCxnSpPr>
            <a:cxnSpLocks/>
          </p:cNvCxnSpPr>
          <p:nvPr/>
        </p:nvCxnSpPr>
        <p:spPr>
          <a:xfrm flipV="1">
            <a:off x="3338292" y="3005414"/>
            <a:ext cx="789315" cy="1367552"/>
          </a:xfrm>
          <a:prstGeom prst="line">
            <a:avLst/>
          </a:prstGeom>
          <a:ln w="66675" cmpd="tri">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DDEA67F9-18EA-46A1-A14D-B1CCBB2E44D5}"/>
              </a:ext>
            </a:extLst>
          </p:cNvPr>
          <p:cNvSpPr txBox="1"/>
          <p:nvPr/>
        </p:nvSpPr>
        <p:spPr>
          <a:xfrm>
            <a:off x="3634605" y="3662071"/>
            <a:ext cx="1285374" cy="307777"/>
          </a:xfrm>
          <a:prstGeom prst="rect">
            <a:avLst/>
          </a:prstGeom>
          <a:noFill/>
        </p:spPr>
        <p:txBody>
          <a:bodyPr wrap="square" rtlCol="0">
            <a:spAutoFit/>
          </a:bodyPr>
          <a:lstStyle/>
          <a:p>
            <a:r>
              <a:rPr kumimoji="1" lang="ja-JP" altLang="en-US" sz="1400"/>
              <a:t>相互認証</a:t>
            </a:r>
          </a:p>
        </p:txBody>
      </p:sp>
      <p:sp>
        <p:nvSpPr>
          <p:cNvPr id="50" name="テキスト ボックス 49">
            <a:extLst>
              <a:ext uri="{FF2B5EF4-FFF2-40B4-BE49-F238E27FC236}">
                <a16:creationId xmlns:a16="http://schemas.microsoft.com/office/drawing/2014/main" id="{55C48039-BCB3-4928-B5AD-60735680DF75}"/>
              </a:ext>
            </a:extLst>
          </p:cNvPr>
          <p:cNvSpPr txBox="1"/>
          <p:nvPr/>
        </p:nvSpPr>
        <p:spPr>
          <a:xfrm>
            <a:off x="5767776" y="3331625"/>
            <a:ext cx="1508161" cy="523220"/>
          </a:xfrm>
          <a:prstGeom prst="rect">
            <a:avLst/>
          </a:prstGeom>
          <a:noFill/>
        </p:spPr>
        <p:txBody>
          <a:bodyPr wrap="square" rtlCol="0">
            <a:spAutoFit/>
          </a:bodyPr>
          <a:lstStyle/>
          <a:p>
            <a:r>
              <a:rPr kumimoji="1" lang="ja-JP" altLang="en-US" sz="1400"/>
              <a:t>購入者の認証（片方向認証）</a:t>
            </a:r>
          </a:p>
        </p:txBody>
      </p:sp>
      <p:sp>
        <p:nvSpPr>
          <p:cNvPr id="51" name="テキスト ボックス 50">
            <a:extLst>
              <a:ext uri="{FF2B5EF4-FFF2-40B4-BE49-F238E27FC236}">
                <a16:creationId xmlns:a16="http://schemas.microsoft.com/office/drawing/2014/main" id="{17D02024-06C1-4462-A2E8-3C362D56ECB0}"/>
              </a:ext>
            </a:extLst>
          </p:cNvPr>
          <p:cNvSpPr txBox="1"/>
          <p:nvPr/>
        </p:nvSpPr>
        <p:spPr>
          <a:xfrm>
            <a:off x="5512114" y="1795324"/>
            <a:ext cx="710345" cy="523220"/>
          </a:xfrm>
          <a:prstGeom prst="rect">
            <a:avLst/>
          </a:prstGeom>
          <a:noFill/>
        </p:spPr>
        <p:txBody>
          <a:bodyPr wrap="square" rtlCol="0">
            <a:spAutoFit/>
          </a:bodyPr>
          <a:lstStyle/>
          <a:p>
            <a:r>
              <a:rPr kumimoji="1" lang="ja-JP" altLang="en-US" sz="1400"/>
              <a:t>相互認証</a:t>
            </a:r>
          </a:p>
        </p:txBody>
      </p:sp>
      <p:sp>
        <p:nvSpPr>
          <p:cNvPr id="52" name="テキスト ボックス 51">
            <a:extLst>
              <a:ext uri="{FF2B5EF4-FFF2-40B4-BE49-F238E27FC236}">
                <a16:creationId xmlns:a16="http://schemas.microsoft.com/office/drawing/2014/main" id="{B68402B1-18B8-4F08-B3CD-8E68B4C71276}"/>
              </a:ext>
            </a:extLst>
          </p:cNvPr>
          <p:cNvSpPr txBox="1"/>
          <p:nvPr/>
        </p:nvSpPr>
        <p:spPr>
          <a:xfrm>
            <a:off x="2026936" y="3402083"/>
            <a:ext cx="842071" cy="523220"/>
          </a:xfrm>
          <a:prstGeom prst="rect">
            <a:avLst/>
          </a:prstGeom>
          <a:noFill/>
        </p:spPr>
        <p:txBody>
          <a:bodyPr wrap="square" rtlCol="0">
            <a:spAutoFit/>
          </a:bodyPr>
          <a:lstStyle/>
          <a:p>
            <a:pPr algn="r"/>
            <a:r>
              <a:rPr kumimoji="1" lang="ja-JP" altLang="en-US" sz="1400"/>
              <a:t>非認証関係</a:t>
            </a:r>
          </a:p>
        </p:txBody>
      </p:sp>
      <p:sp>
        <p:nvSpPr>
          <p:cNvPr id="53" name="テキスト ボックス 52">
            <a:extLst>
              <a:ext uri="{FF2B5EF4-FFF2-40B4-BE49-F238E27FC236}">
                <a16:creationId xmlns:a16="http://schemas.microsoft.com/office/drawing/2014/main" id="{68BF3B0D-4548-48CD-91A0-7796A69CA1D4}"/>
              </a:ext>
            </a:extLst>
          </p:cNvPr>
          <p:cNvSpPr txBox="1"/>
          <p:nvPr/>
        </p:nvSpPr>
        <p:spPr>
          <a:xfrm>
            <a:off x="1522354" y="4353176"/>
            <a:ext cx="807485" cy="523220"/>
          </a:xfrm>
          <a:prstGeom prst="rect">
            <a:avLst/>
          </a:prstGeom>
          <a:noFill/>
        </p:spPr>
        <p:txBody>
          <a:bodyPr wrap="square" rtlCol="0">
            <a:spAutoFit/>
          </a:bodyPr>
          <a:lstStyle/>
          <a:p>
            <a:pPr algn="ctr"/>
            <a:r>
              <a:rPr kumimoji="1" lang="ja-JP" altLang="en-US" sz="1400"/>
              <a:t>非認証関係</a:t>
            </a:r>
          </a:p>
        </p:txBody>
      </p:sp>
      <p:sp>
        <p:nvSpPr>
          <p:cNvPr id="48" name="線吹き出し 1 (枠付き) 47">
            <a:extLst>
              <a:ext uri="{FF2B5EF4-FFF2-40B4-BE49-F238E27FC236}">
                <a16:creationId xmlns:a16="http://schemas.microsoft.com/office/drawing/2014/main" id="{46EC3A32-0EBB-1444-94CA-77E9F79B4B92}"/>
              </a:ext>
            </a:extLst>
          </p:cNvPr>
          <p:cNvSpPr/>
          <p:nvPr/>
        </p:nvSpPr>
        <p:spPr>
          <a:xfrm>
            <a:off x="250171" y="6141777"/>
            <a:ext cx="8803213" cy="370126"/>
          </a:xfrm>
          <a:prstGeom prst="borderCallout1">
            <a:avLst>
              <a:gd name="adj1" fmla="val -7932"/>
              <a:gd name="adj2" fmla="val 5558"/>
              <a:gd name="adj3" fmla="val -597248"/>
              <a:gd name="adj4" fmla="val 2497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itchFamily="2" charset="2"/>
              <a:buChar char="ü"/>
            </a:pPr>
            <a:r>
              <a:rPr kumimoji="1" lang="ja-JP" altLang="en-US" sz="1600">
                <a:solidFill>
                  <a:prstClr val="black"/>
                </a:solidFill>
              </a:rPr>
              <a:t>ドライバーと、ドライブレコーダー販売事業者や通行人との間には認証関係が存在しなのか</a:t>
            </a:r>
            <a:r>
              <a:rPr kumimoji="1" lang="en-US" altLang="ja-JP" sz="1600">
                <a:solidFill>
                  <a:prstClr val="black"/>
                </a:solidFill>
              </a:rPr>
              <a:t>?</a:t>
            </a:r>
          </a:p>
        </p:txBody>
      </p:sp>
      <p:sp>
        <p:nvSpPr>
          <p:cNvPr id="54" name="線吹き出し 1 (枠付き) 53">
            <a:extLst>
              <a:ext uri="{FF2B5EF4-FFF2-40B4-BE49-F238E27FC236}">
                <a16:creationId xmlns:a16="http://schemas.microsoft.com/office/drawing/2014/main" id="{3750F743-C84B-4048-B65C-4C02E05C9450}"/>
              </a:ext>
            </a:extLst>
          </p:cNvPr>
          <p:cNvSpPr/>
          <p:nvPr/>
        </p:nvSpPr>
        <p:spPr>
          <a:xfrm>
            <a:off x="2726452" y="5721918"/>
            <a:ext cx="6248680" cy="384596"/>
          </a:xfrm>
          <a:prstGeom prst="borderCallout1">
            <a:avLst>
              <a:gd name="adj1" fmla="val -14239"/>
              <a:gd name="adj2" fmla="val 12186"/>
              <a:gd name="adj3" fmla="val -507626"/>
              <a:gd name="adj4" fmla="val 4859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itchFamily="2" charset="2"/>
              <a:buChar char="ü"/>
            </a:pPr>
            <a:r>
              <a:rPr kumimoji="1" lang="ja-JP" altLang="en-US" sz="1600">
                <a:solidFill>
                  <a:prstClr val="black"/>
                </a:solidFill>
              </a:rPr>
              <a:t>片方向認証としているが、相互認証は必要ないのか</a:t>
            </a:r>
            <a:r>
              <a:rPr kumimoji="1" lang="en-US" altLang="ja-JP" sz="1600">
                <a:solidFill>
                  <a:prstClr val="black"/>
                </a:solidFill>
              </a:rPr>
              <a:t>?</a:t>
            </a:r>
            <a:endParaRPr kumimoji="1" lang="en-US" altLang="ja-JP" sz="1000">
              <a:solidFill>
                <a:prstClr val="black"/>
              </a:solidFill>
            </a:endParaRPr>
          </a:p>
        </p:txBody>
      </p:sp>
      <p:sp>
        <p:nvSpPr>
          <p:cNvPr id="74" name="正方形/長方形 73">
            <a:extLst>
              <a:ext uri="{FF2B5EF4-FFF2-40B4-BE49-F238E27FC236}">
                <a16:creationId xmlns:a16="http://schemas.microsoft.com/office/drawing/2014/main" id="{E986447F-F71C-484F-B1EC-950828CE9D58}"/>
              </a:ext>
            </a:extLst>
          </p:cNvPr>
          <p:cNvSpPr/>
          <p:nvPr/>
        </p:nvSpPr>
        <p:spPr>
          <a:xfrm>
            <a:off x="973074" y="5864778"/>
            <a:ext cx="1415772" cy="276999"/>
          </a:xfrm>
          <a:prstGeom prst="rect">
            <a:avLst/>
          </a:prstGeom>
        </p:spPr>
        <p:txBody>
          <a:bodyPr wrap="none">
            <a:spAutoFit/>
          </a:bodyPr>
          <a:lstStyle/>
          <a:p>
            <a:r>
              <a:rPr kumimoji="1" lang="ja-JP" altLang="en-US" sz="1200" b="1">
                <a:solidFill>
                  <a:srgbClr val="FF0000"/>
                </a:solidFill>
              </a:rPr>
              <a:t>チェックポイント</a:t>
            </a:r>
            <a:endParaRPr lang="ja-JP" altLang="en-US" sz="1200" b="1">
              <a:solidFill>
                <a:srgbClr val="FF0000"/>
              </a:solidFill>
            </a:endParaRPr>
          </a:p>
        </p:txBody>
      </p:sp>
      <p:sp>
        <p:nvSpPr>
          <p:cNvPr id="76" name="正方形/長方形 75">
            <a:extLst>
              <a:ext uri="{FF2B5EF4-FFF2-40B4-BE49-F238E27FC236}">
                <a16:creationId xmlns:a16="http://schemas.microsoft.com/office/drawing/2014/main" id="{5731B74A-C81E-E04C-AE4B-FC76C6FD8E46}"/>
              </a:ext>
            </a:extLst>
          </p:cNvPr>
          <p:cNvSpPr/>
          <p:nvPr/>
        </p:nvSpPr>
        <p:spPr>
          <a:xfrm>
            <a:off x="3890266" y="5476982"/>
            <a:ext cx="1415772" cy="276999"/>
          </a:xfrm>
          <a:prstGeom prst="rect">
            <a:avLst/>
          </a:prstGeom>
        </p:spPr>
        <p:txBody>
          <a:bodyPr wrap="none">
            <a:spAutoFit/>
          </a:bodyPr>
          <a:lstStyle/>
          <a:p>
            <a:r>
              <a:rPr kumimoji="1" lang="ja-JP" altLang="en-US" sz="1200" b="1">
                <a:solidFill>
                  <a:srgbClr val="FF0000"/>
                </a:solidFill>
              </a:rPr>
              <a:t>チェックポイント</a:t>
            </a:r>
            <a:endParaRPr lang="ja-JP" altLang="en-US" sz="1200" b="1">
              <a:solidFill>
                <a:srgbClr val="FF0000"/>
              </a:solidFill>
            </a:endParaRPr>
          </a:p>
        </p:txBody>
      </p:sp>
      <p:sp>
        <p:nvSpPr>
          <p:cNvPr id="2" name="テキスト ボックス 1">
            <a:extLst>
              <a:ext uri="{FF2B5EF4-FFF2-40B4-BE49-F238E27FC236}">
                <a16:creationId xmlns:a16="http://schemas.microsoft.com/office/drawing/2014/main" id="{F4D16E7F-C7C1-485B-8CE2-9693A3358427}"/>
              </a:ext>
            </a:extLst>
          </p:cNvPr>
          <p:cNvSpPr txBox="1"/>
          <p:nvPr/>
        </p:nvSpPr>
        <p:spPr>
          <a:xfrm>
            <a:off x="148662" y="996948"/>
            <a:ext cx="6073797" cy="646331"/>
          </a:xfrm>
          <a:prstGeom prst="rect">
            <a:avLst/>
          </a:prstGeom>
          <a:noFill/>
        </p:spPr>
        <p:txBody>
          <a:bodyPr wrap="square" rtlCol="0">
            <a:spAutoFit/>
          </a:bodyPr>
          <a:lstStyle/>
          <a:p>
            <a:r>
              <a:rPr kumimoji="1" lang="ja-JP" altLang="en-US"/>
              <a:t>目的：</a:t>
            </a:r>
            <a:r>
              <a:rPr lang="ja-JP" altLang="en-US"/>
              <a:t>関係者間の認証・認可の関係を明らかにする</a:t>
            </a:r>
            <a:endParaRPr lang="en-US" altLang="ja-JP"/>
          </a:p>
          <a:p>
            <a:endParaRPr kumimoji="1" lang="ja-JP" altLang="en-US"/>
          </a:p>
        </p:txBody>
      </p:sp>
      <p:sp>
        <p:nvSpPr>
          <p:cNvPr id="3" name="スライド番号プレースホルダー 2">
            <a:extLst>
              <a:ext uri="{FF2B5EF4-FFF2-40B4-BE49-F238E27FC236}">
                <a16:creationId xmlns:a16="http://schemas.microsoft.com/office/drawing/2014/main" id="{C8EBBCB1-2C66-413B-9393-0E670619B3F3}"/>
              </a:ext>
            </a:extLst>
          </p:cNvPr>
          <p:cNvSpPr>
            <a:spLocks noGrp="1"/>
          </p:cNvSpPr>
          <p:nvPr>
            <p:ph type="sldNum" sz="quarter" idx="12"/>
          </p:nvPr>
        </p:nvSpPr>
        <p:spPr/>
        <p:txBody>
          <a:bodyPr/>
          <a:lstStyle/>
          <a:p>
            <a:fld id="{A6F093FB-283C-4942-8FB9-6751A9D2A87D}" type="slidenum">
              <a:rPr kumimoji="1" lang="ja-JP" altLang="en-US" smtClean="0"/>
              <a:pPr/>
              <a:t>19</a:t>
            </a:fld>
            <a:endParaRPr kumimoji="1" lang="ja-JP" altLang="en-US"/>
          </a:p>
        </p:txBody>
      </p:sp>
    </p:spTree>
    <p:extLst>
      <p:ext uri="{BB962C8B-B14F-4D97-AF65-F5344CB8AC3E}">
        <p14:creationId xmlns:p14="http://schemas.microsoft.com/office/powerpoint/2010/main" val="374021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12A042-898F-48E9-8F8A-0F2F41FDCF21}"/>
              </a:ext>
            </a:extLst>
          </p:cNvPr>
          <p:cNvSpPr>
            <a:spLocks noGrp="1"/>
          </p:cNvSpPr>
          <p:nvPr>
            <p:ph type="title"/>
          </p:nvPr>
        </p:nvSpPr>
        <p:spPr/>
        <p:txBody>
          <a:bodyPr/>
          <a:lstStyle/>
          <a:p>
            <a:r>
              <a:rPr kumimoji="1" lang="ja-JP" altLang="en-US"/>
              <a:t>本書の位置づけ</a:t>
            </a:r>
          </a:p>
        </p:txBody>
      </p:sp>
      <p:sp>
        <p:nvSpPr>
          <p:cNvPr id="3" name="コンテンツ プレースホルダー 2">
            <a:extLst>
              <a:ext uri="{FF2B5EF4-FFF2-40B4-BE49-F238E27FC236}">
                <a16:creationId xmlns:a16="http://schemas.microsoft.com/office/drawing/2014/main" id="{A64936A3-5DC6-4E27-9A42-71CA555F6B4E}"/>
              </a:ext>
            </a:extLst>
          </p:cNvPr>
          <p:cNvSpPr>
            <a:spLocks noGrp="1"/>
          </p:cNvSpPr>
          <p:nvPr>
            <p:ph idx="1"/>
          </p:nvPr>
        </p:nvSpPr>
        <p:spPr>
          <a:xfrm>
            <a:off x="368939" y="1135158"/>
            <a:ext cx="8305278" cy="858372"/>
          </a:xfrm>
        </p:spPr>
        <p:txBody>
          <a:bodyPr>
            <a:normAutofit fontScale="77500" lnSpcReduction="20000"/>
          </a:bodyPr>
          <a:lstStyle/>
          <a:p>
            <a:r>
              <a:rPr lang="ja-JP" altLang="en-US" dirty="0"/>
              <a:t>本書はユースケースシナリオを作成するためのテンプレートです。プロジェクト概要と６つの視点のユースケースをご記載ください</a:t>
            </a:r>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999D1E00-C1AA-4FB9-8A35-A2BA9B3E92C3}"/>
              </a:ext>
            </a:extLst>
          </p:cNvPr>
          <p:cNvSpPr>
            <a:spLocks noGrp="1"/>
          </p:cNvSpPr>
          <p:nvPr>
            <p:ph type="sldNum" sz="quarter" idx="12"/>
          </p:nvPr>
        </p:nvSpPr>
        <p:spPr/>
        <p:txBody>
          <a:bodyPr/>
          <a:lstStyle/>
          <a:p>
            <a:fld id="{A6F093FB-283C-4942-8FB9-6751A9D2A87D}" type="slidenum">
              <a:rPr kumimoji="1" lang="ja-JP" altLang="en-US" smtClean="0"/>
              <a:pPr/>
              <a:t>2</a:t>
            </a:fld>
            <a:endParaRPr kumimoji="1" lang="ja-JP" altLang="en-US"/>
          </a:p>
        </p:txBody>
      </p:sp>
      <p:graphicFrame>
        <p:nvGraphicFramePr>
          <p:cNvPr id="7" name="コンテンツ プレースホルダー 2">
            <a:extLst>
              <a:ext uri="{FF2B5EF4-FFF2-40B4-BE49-F238E27FC236}">
                <a16:creationId xmlns:a16="http://schemas.microsoft.com/office/drawing/2014/main" id="{B7E6DD7A-5324-4CF2-BFEB-E59D50985F05}"/>
              </a:ext>
            </a:extLst>
          </p:cNvPr>
          <p:cNvGraphicFramePr>
            <a:graphicFrameLocks/>
          </p:cNvGraphicFramePr>
          <p:nvPr>
            <p:extLst>
              <p:ext uri="{D42A27DB-BD31-4B8C-83A1-F6EECF244321}">
                <p14:modId xmlns:p14="http://schemas.microsoft.com/office/powerpoint/2010/main" val="285518773"/>
              </p:ext>
            </p:extLst>
          </p:nvPr>
        </p:nvGraphicFramePr>
        <p:xfrm>
          <a:off x="496898" y="2298583"/>
          <a:ext cx="8049359"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2787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324DED-8AF5-394C-ACA2-7A8C85D2FC54}"/>
              </a:ext>
            </a:extLst>
          </p:cNvPr>
          <p:cNvSpPr>
            <a:spLocks noGrp="1"/>
          </p:cNvSpPr>
          <p:nvPr>
            <p:ph type="title"/>
          </p:nvPr>
        </p:nvSpPr>
        <p:spPr>
          <a:xfrm>
            <a:off x="52725" y="225814"/>
            <a:ext cx="7448843" cy="370836"/>
          </a:xfrm>
        </p:spPr>
        <p:txBody>
          <a:bodyPr>
            <a:noAutofit/>
          </a:bodyPr>
          <a:lstStyle/>
          <a:p>
            <a:r>
              <a:rPr kumimoji="1" lang="en-US" altLang="ja-JP" dirty="0"/>
              <a:t>5. </a:t>
            </a:r>
            <a:r>
              <a:rPr kumimoji="1" lang="ja-JP" altLang="en-US" dirty="0"/>
              <a:t>データフローシーケンス</a:t>
            </a:r>
          </a:p>
        </p:txBody>
      </p:sp>
      <p:sp>
        <p:nvSpPr>
          <p:cNvPr id="96" name="テキスト ボックス 95">
            <a:extLst>
              <a:ext uri="{FF2B5EF4-FFF2-40B4-BE49-F238E27FC236}">
                <a16:creationId xmlns:a16="http://schemas.microsoft.com/office/drawing/2014/main" id="{5253A591-665C-E142-8958-CF6683FD2A1D}"/>
              </a:ext>
            </a:extLst>
          </p:cNvPr>
          <p:cNvSpPr txBox="1"/>
          <p:nvPr/>
        </p:nvSpPr>
        <p:spPr>
          <a:xfrm>
            <a:off x="3252865" y="1684732"/>
            <a:ext cx="1608539" cy="300082"/>
          </a:xfrm>
          <a:prstGeom prst="rect">
            <a:avLst/>
          </a:prstGeom>
          <a:noFill/>
        </p:spPr>
        <p:txBody>
          <a:bodyPr wrap="square" rtlCol="0">
            <a:spAutoFit/>
          </a:bodyPr>
          <a:lstStyle/>
          <a:p>
            <a:r>
              <a:rPr lang="ja-JP" altLang="en-US" sz="1350"/>
              <a:t>データ蓄積事業者</a:t>
            </a:r>
            <a:endParaRPr kumimoji="1" lang="en-US" altLang="ja-JP" sz="1350"/>
          </a:p>
        </p:txBody>
      </p:sp>
      <p:sp>
        <p:nvSpPr>
          <p:cNvPr id="99" name="テキスト ボックス 98">
            <a:extLst>
              <a:ext uri="{FF2B5EF4-FFF2-40B4-BE49-F238E27FC236}">
                <a16:creationId xmlns:a16="http://schemas.microsoft.com/office/drawing/2014/main" id="{01A600C2-43B1-0147-9F33-D0298764ACFD}"/>
              </a:ext>
            </a:extLst>
          </p:cNvPr>
          <p:cNvSpPr txBox="1"/>
          <p:nvPr/>
        </p:nvSpPr>
        <p:spPr>
          <a:xfrm>
            <a:off x="1971869" y="1697344"/>
            <a:ext cx="1048668" cy="300082"/>
          </a:xfrm>
          <a:prstGeom prst="rect">
            <a:avLst/>
          </a:prstGeom>
          <a:noFill/>
        </p:spPr>
        <p:txBody>
          <a:bodyPr wrap="square" rtlCol="0">
            <a:spAutoFit/>
          </a:bodyPr>
          <a:lstStyle/>
          <a:p>
            <a:r>
              <a:rPr lang="ja-JP" altLang="en-US" sz="1350"/>
              <a:t>ドライバー</a:t>
            </a:r>
            <a:endParaRPr lang="en-US" altLang="ja-JP" sz="1350"/>
          </a:p>
        </p:txBody>
      </p:sp>
      <p:cxnSp>
        <p:nvCxnSpPr>
          <p:cNvPr id="120" name="直線矢印コネクタ 119">
            <a:extLst>
              <a:ext uri="{FF2B5EF4-FFF2-40B4-BE49-F238E27FC236}">
                <a16:creationId xmlns:a16="http://schemas.microsoft.com/office/drawing/2014/main" id="{EA57A0B8-1707-FE45-A695-470790630495}"/>
              </a:ext>
            </a:extLst>
          </p:cNvPr>
          <p:cNvCxnSpPr>
            <a:cxnSpLocks/>
            <a:stCxn id="83" idx="4"/>
            <a:endCxn id="90" idx="2"/>
          </p:cNvCxnSpPr>
          <p:nvPr/>
        </p:nvCxnSpPr>
        <p:spPr>
          <a:xfrm>
            <a:off x="2624157" y="2968978"/>
            <a:ext cx="1324734" cy="20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2" name="グループ化 81">
            <a:extLst>
              <a:ext uri="{FF2B5EF4-FFF2-40B4-BE49-F238E27FC236}">
                <a16:creationId xmlns:a16="http://schemas.microsoft.com/office/drawing/2014/main" id="{BAEA0FDD-A3A6-5C44-BCD3-8B889308865F}"/>
              </a:ext>
            </a:extLst>
          </p:cNvPr>
          <p:cNvGrpSpPr/>
          <p:nvPr/>
        </p:nvGrpSpPr>
        <p:grpSpPr>
          <a:xfrm>
            <a:off x="2353705" y="2839835"/>
            <a:ext cx="270452" cy="219657"/>
            <a:chOff x="9002411" y="966806"/>
            <a:chExt cx="620322" cy="503816"/>
          </a:xfrm>
        </p:grpSpPr>
        <p:sp>
          <p:nvSpPr>
            <p:cNvPr id="83" name="円柱 82">
              <a:extLst>
                <a:ext uri="{FF2B5EF4-FFF2-40B4-BE49-F238E27FC236}">
                  <a16:creationId xmlns:a16="http://schemas.microsoft.com/office/drawing/2014/main" id="{35600464-F293-C043-86B2-F9E2B7491413}"/>
                </a:ext>
              </a:extLst>
            </p:cNvPr>
            <p:cNvSpPr/>
            <p:nvPr/>
          </p:nvSpPr>
          <p:spPr>
            <a:xfrm>
              <a:off x="9002411" y="1055407"/>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sp>
          <p:nvSpPr>
            <p:cNvPr id="84" name="円柱 83">
              <a:extLst>
                <a:ext uri="{FF2B5EF4-FFF2-40B4-BE49-F238E27FC236}">
                  <a16:creationId xmlns:a16="http://schemas.microsoft.com/office/drawing/2014/main" id="{F204D488-9C1F-8B48-B881-DB5A67580A02}"/>
                </a:ext>
              </a:extLst>
            </p:cNvPr>
            <p:cNvSpPr/>
            <p:nvPr/>
          </p:nvSpPr>
          <p:spPr>
            <a:xfrm>
              <a:off x="9002411" y="966806"/>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grpSp>
      <p:pic>
        <p:nvPicPr>
          <p:cNvPr id="52" name="グラフィックス 42">
            <a:extLst>
              <a:ext uri="{FF2B5EF4-FFF2-40B4-BE49-F238E27FC236}">
                <a16:creationId xmlns:a16="http://schemas.microsoft.com/office/drawing/2014/main" id="{986F8DDA-BD8B-6A48-AC23-705A03F5C1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56331" y="1925997"/>
            <a:ext cx="486572" cy="486572"/>
          </a:xfrm>
          <a:prstGeom prst="rect">
            <a:avLst/>
          </a:prstGeom>
        </p:spPr>
      </p:pic>
      <p:sp>
        <p:nvSpPr>
          <p:cNvPr id="53" name="テキスト ボックス 52">
            <a:extLst>
              <a:ext uri="{FF2B5EF4-FFF2-40B4-BE49-F238E27FC236}">
                <a16:creationId xmlns:a16="http://schemas.microsoft.com/office/drawing/2014/main" id="{5253A591-665C-E142-8958-CF6683FD2A1D}"/>
              </a:ext>
            </a:extLst>
          </p:cNvPr>
          <p:cNvSpPr txBox="1"/>
          <p:nvPr/>
        </p:nvSpPr>
        <p:spPr>
          <a:xfrm>
            <a:off x="4921535" y="1692029"/>
            <a:ext cx="1608539" cy="300082"/>
          </a:xfrm>
          <a:prstGeom prst="rect">
            <a:avLst/>
          </a:prstGeom>
          <a:noFill/>
        </p:spPr>
        <p:txBody>
          <a:bodyPr wrap="square" rtlCol="0">
            <a:spAutoFit/>
          </a:bodyPr>
          <a:lstStyle/>
          <a:p>
            <a:r>
              <a:rPr lang="ja-JP" altLang="en-US" sz="1350"/>
              <a:t>データ加工事業者</a:t>
            </a:r>
            <a:endParaRPr kumimoji="1" lang="en-US" altLang="ja-JP" sz="1350"/>
          </a:p>
        </p:txBody>
      </p:sp>
      <p:sp>
        <p:nvSpPr>
          <p:cNvPr id="54" name="テキスト ボックス 53">
            <a:extLst>
              <a:ext uri="{FF2B5EF4-FFF2-40B4-BE49-F238E27FC236}">
                <a16:creationId xmlns:a16="http://schemas.microsoft.com/office/drawing/2014/main" id="{5253A591-665C-E142-8958-CF6683FD2A1D}"/>
              </a:ext>
            </a:extLst>
          </p:cNvPr>
          <p:cNvSpPr txBox="1"/>
          <p:nvPr/>
        </p:nvSpPr>
        <p:spPr>
          <a:xfrm>
            <a:off x="6503117" y="1702660"/>
            <a:ext cx="1608539" cy="300082"/>
          </a:xfrm>
          <a:prstGeom prst="rect">
            <a:avLst/>
          </a:prstGeom>
          <a:noFill/>
        </p:spPr>
        <p:txBody>
          <a:bodyPr wrap="square" rtlCol="0">
            <a:spAutoFit/>
          </a:bodyPr>
          <a:lstStyle/>
          <a:p>
            <a:r>
              <a:rPr lang="ja-JP" altLang="en-US" sz="1350"/>
              <a:t>データ購入事業者</a:t>
            </a:r>
            <a:endParaRPr kumimoji="1" lang="en-US" altLang="ja-JP" sz="1350"/>
          </a:p>
        </p:txBody>
      </p:sp>
      <p:pic>
        <p:nvPicPr>
          <p:cNvPr id="59" name="グラフィックス 42">
            <a:extLst>
              <a:ext uri="{FF2B5EF4-FFF2-40B4-BE49-F238E27FC236}">
                <a16:creationId xmlns:a16="http://schemas.microsoft.com/office/drawing/2014/main" id="{986F8DDA-BD8B-6A48-AC23-705A03F5C1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14164" y="1946836"/>
            <a:ext cx="486572" cy="486572"/>
          </a:xfrm>
          <a:prstGeom prst="rect">
            <a:avLst/>
          </a:prstGeom>
        </p:spPr>
      </p:pic>
      <p:pic>
        <p:nvPicPr>
          <p:cNvPr id="60" name="グラフィックス 97" descr="建物">
            <a:extLst>
              <a:ext uri="{FF2B5EF4-FFF2-40B4-BE49-F238E27FC236}">
                <a16:creationId xmlns:a16="http://schemas.microsoft.com/office/drawing/2014/main" id="{FA97F3A6-38A7-48AC-981E-CD46DC06D7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5186" y="1920939"/>
            <a:ext cx="496686" cy="496686"/>
          </a:xfrm>
          <a:prstGeom prst="rect">
            <a:avLst/>
          </a:prstGeom>
        </p:spPr>
      </p:pic>
      <p:grpSp>
        <p:nvGrpSpPr>
          <p:cNvPr id="77" name="グループ化 76">
            <a:extLst>
              <a:ext uri="{FF2B5EF4-FFF2-40B4-BE49-F238E27FC236}">
                <a16:creationId xmlns:a16="http://schemas.microsoft.com/office/drawing/2014/main" id="{BAEA0FDD-A3A6-5C44-BCD3-8B889308865F}"/>
              </a:ext>
            </a:extLst>
          </p:cNvPr>
          <p:cNvGrpSpPr/>
          <p:nvPr/>
        </p:nvGrpSpPr>
        <p:grpSpPr>
          <a:xfrm>
            <a:off x="3948891" y="3135062"/>
            <a:ext cx="270452" cy="219657"/>
            <a:chOff x="9002411" y="966806"/>
            <a:chExt cx="620322" cy="503816"/>
          </a:xfrm>
        </p:grpSpPr>
        <p:sp>
          <p:nvSpPr>
            <p:cNvPr id="89" name="円柱 88">
              <a:extLst>
                <a:ext uri="{FF2B5EF4-FFF2-40B4-BE49-F238E27FC236}">
                  <a16:creationId xmlns:a16="http://schemas.microsoft.com/office/drawing/2014/main" id="{35600464-F293-C043-86B2-F9E2B7491413}"/>
                </a:ext>
              </a:extLst>
            </p:cNvPr>
            <p:cNvSpPr/>
            <p:nvPr/>
          </p:nvSpPr>
          <p:spPr>
            <a:xfrm>
              <a:off x="9002411" y="1055407"/>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sp>
          <p:nvSpPr>
            <p:cNvPr id="90" name="円柱 89">
              <a:extLst>
                <a:ext uri="{FF2B5EF4-FFF2-40B4-BE49-F238E27FC236}">
                  <a16:creationId xmlns:a16="http://schemas.microsoft.com/office/drawing/2014/main" id="{F204D488-9C1F-8B48-B881-DB5A67580A02}"/>
                </a:ext>
              </a:extLst>
            </p:cNvPr>
            <p:cNvSpPr/>
            <p:nvPr/>
          </p:nvSpPr>
          <p:spPr>
            <a:xfrm>
              <a:off x="9002411" y="966806"/>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grpSp>
      <p:grpSp>
        <p:nvGrpSpPr>
          <p:cNvPr id="91" name="グループ化 90">
            <a:extLst>
              <a:ext uri="{FF2B5EF4-FFF2-40B4-BE49-F238E27FC236}">
                <a16:creationId xmlns:a16="http://schemas.microsoft.com/office/drawing/2014/main" id="{BAEA0FDD-A3A6-5C44-BCD3-8B889308865F}"/>
              </a:ext>
            </a:extLst>
          </p:cNvPr>
          <p:cNvGrpSpPr/>
          <p:nvPr/>
        </p:nvGrpSpPr>
        <p:grpSpPr>
          <a:xfrm>
            <a:off x="5608303" y="3445035"/>
            <a:ext cx="270452" cy="219657"/>
            <a:chOff x="9002411" y="966806"/>
            <a:chExt cx="620322" cy="503816"/>
          </a:xfrm>
        </p:grpSpPr>
        <p:sp>
          <p:nvSpPr>
            <p:cNvPr id="92" name="円柱 91">
              <a:extLst>
                <a:ext uri="{FF2B5EF4-FFF2-40B4-BE49-F238E27FC236}">
                  <a16:creationId xmlns:a16="http://schemas.microsoft.com/office/drawing/2014/main" id="{35600464-F293-C043-86B2-F9E2B7491413}"/>
                </a:ext>
              </a:extLst>
            </p:cNvPr>
            <p:cNvSpPr/>
            <p:nvPr/>
          </p:nvSpPr>
          <p:spPr>
            <a:xfrm>
              <a:off x="9002411" y="1055407"/>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sp>
          <p:nvSpPr>
            <p:cNvPr id="94" name="円柱 93">
              <a:extLst>
                <a:ext uri="{FF2B5EF4-FFF2-40B4-BE49-F238E27FC236}">
                  <a16:creationId xmlns:a16="http://schemas.microsoft.com/office/drawing/2014/main" id="{F204D488-9C1F-8B48-B881-DB5A67580A02}"/>
                </a:ext>
              </a:extLst>
            </p:cNvPr>
            <p:cNvSpPr/>
            <p:nvPr/>
          </p:nvSpPr>
          <p:spPr>
            <a:xfrm>
              <a:off x="9002411" y="966806"/>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grpSp>
      <p:cxnSp>
        <p:nvCxnSpPr>
          <p:cNvPr id="95" name="直線矢印コネクタ 94">
            <a:extLst>
              <a:ext uri="{FF2B5EF4-FFF2-40B4-BE49-F238E27FC236}">
                <a16:creationId xmlns:a16="http://schemas.microsoft.com/office/drawing/2014/main" id="{EA57A0B8-1707-FE45-A695-470790630495}"/>
              </a:ext>
            </a:extLst>
          </p:cNvPr>
          <p:cNvCxnSpPr>
            <a:cxnSpLocks/>
            <a:stCxn id="89" idx="4"/>
            <a:endCxn id="92" idx="2"/>
          </p:cNvCxnSpPr>
          <p:nvPr/>
        </p:nvCxnSpPr>
        <p:spPr>
          <a:xfrm>
            <a:off x="4219343" y="3264205"/>
            <a:ext cx="1388960" cy="309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5608303" y="3951843"/>
            <a:ext cx="270452" cy="219657"/>
            <a:chOff x="5787180" y="3741566"/>
            <a:chExt cx="360602" cy="292876"/>
          </a:xfrm>
        </p:grpSpPr>
        <p:sp>
          <p:nvSpPr>
            <p:cNvPr id="100" name="円柱 99">
              <a:extLst>
                <a:ext uri="{FF2B5EF4-FFF2-40B4-BE49-F238E27FC236}">
                  <a16:creationId xmlns:a16="http://schemas.microsoft.com/office/drawing/2014/main" id="{35600464-F293-C043-86B2-F9E2B7491413}"/>
                </a:ext>
              </a:extLst>
            </p:cNvPr>
            <p:cNvSpPr/>
            <p:nvPr/>
          </p:nvSpPr>
          <p:spPr>
            <a:xfrm>
              <a:off x="5787180" y="3793071"/>
              <a:ext cx="360602" cy="241371"/>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sp>
          <p:nvSpPr>
            <p:cNvPr id="101" name="円柱 100">
              <a:extLst>
                <a:ext uri="{FF2B5EF4-FFF2-40B4-BE49-F238E27FC236}">
                  <a16:creationId xmlns:a16="http://schemas.microsoft.com/office/drawing/2014/main" id="{F204D488-9C1F-8B48-B881-DB5A67580A02}"/>
                </a:ext>
              </a:extLst>
            </p:cNvPr>
            <p:cNvSpPr/>
            <p:nvPr/>
          </p:nvSpPr>
          <p:spPr>
            <a:xfrm>
              <a:off x="5787180" y="3741566"/>
              <a:ext cx="360602" cy="103010"/>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grpSp>
      <p:grpSp>
        <p:nvGrpSpPr>
          <p:cNvPr id="102" name="グループ化 101"/>
          <p:cNvGrpSpPr/>
          <p:nvPr/>
        </p:nvGrpSpPr>
        <p:grpSpPr>
          <a:xfrm>
            <a:off x="3964390" y="4345311"/>
            <a:ext cx="270452" cy="219657"/>
            <a:chOff x="5787180" y="3741566"/>
            <a:chExt cx="360602" cy="292876"/>
          </a:xfrm>
        </p:grpSpPr>
        <p:sp>
          <p:nvSpPr>
            <p:cNvPr id="103" name="円柱 102">
              <a:extLst>
                <a:ext uri="{FF2B5EF4-FFF2-40B4-BE49-F238E27FC236}">
                  <a16:creationId xmlns:a16="http://schemas.microsoft.com/office/drawing/2014/main" id="{35600464-F293-C043-86B2-F9E2B7491413}"/>
                </a:ext>
              </a:extLst>
            </p:cNvPr>
            <p:cNvSpPr/>
            <p:nvPr/>
          </p:nvSpPr>
          <p:spPr>
            <a:xfrm>
              <a:off x="5787180" y="3793071"/>
              <a:ext cx="360602" cy="241371"/>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sp>
          <p:nvSpPr>
            <p:cNvPr id="104" name="円柱 103">
              <a:extLst>
                <a:ext uri="{FF2B5EF4-FFF2-40B4-BE49-F238E27FC236}">
                  <a16:creationId xmlns:a16="http://schemas.microsoft.com/office/drawing/2014/main" id="{F204D488-9C1F-8B48-B881-DB5A67580A02}"/>
                </a:ext>
              </a:extLst>
            </p:cNvPr>
            <p:cNvSpPr/>
            <p:nvPr/>
          </p:nvSpPr>
          <p:spPr>
            <a:xfrm>
              <a:off x="5787180" y="3741566"/>
              <a:ext cx="360602" cy="103010"/>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grpSp>
      <p:cxnSp>
        <p:nvCxnSpPr>
          <p:cNvPr id="105" name="直線矢印コネクタ 104">
            <a:extLst>
              <a:ext uri="{FF2B5EF4-FFF2-40B4-BE49-F238E27FC236}">
                <a16:creationId xmlns:a16="http://schemas.microsoft.com/office/drawing/2014/main" id="{EA57A0B8-1707-FE45-A695-470790630495}"/>
              </a:ext>
            </a:extLst>
          </p:cNvPr>
          <p:cNvCxnSpPr>
            <a:cxnSpLocks/>
            <a:stCxn id="100" idx="2"/>
            <a:endCxn id="104" idx="4"/>
          </p:cNvCxnSpPr>
          <p:nvPr/>
        </p:nvCxnSpPr>
        <p:spPr>
          <a:xfrm flipH="1">
            <a:off x="4234842" y="4080986"/>
            <a:ext cx="1373461" cy="302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6" name="グループ化 105">
            <a:extLst>
              <a:ext uri="{FF2B5EF4-FFF2-40B4-BE49-F238E27FC236}">
                <a16:creationId xmlns:a16="http://schemas.microsoft.com/office/drawing/2014/main" id="{BAEA0FDD-A3A6-5C44-BCD3-8B889308865F}"/>
              </a:ext>
            </a:extLst>
          </p:cNvPr>
          <p:cNvGrpSpPr/>
          <p:nvPr/>
        </p:nvGrpSpPr>
        <p:grpSpPr>
          <a:xfrm>
            <a:off x="2345378" y="3445035"/>
            <a:ext cx="270452" cy="219657"/>
            <a:chOff x="9002411" y="966806"/>
            <a:chExt cx="620322" cy="503816"/>
          </a:xfrm>
        </p:grpSpPr>
        <p:sp>
          <p:nvSpPr>
            <p:cNvPr id="107" name="円柱 106">
              <a:extLst>
                <a:ext uri="{FF2B5EF4-FFF2-40B4-BE49-F238E27FC236}">
                  <a16:creationId xmlns:a16="http://schemas.microsoft.com/office/drawing/2014/main" id="{35600464-F293-C043-86B2-F9E2B7491413}"/>
                </a:ext>
              </a:extLst>
            </p:cNvPr>
            <p:cNvSpPr/>
            <p:nvPr/>
          </p:nvSpPr>
          <p:spPr>
            <a:xfrm>
              <a:off x="9002411" y="1055407"/>
              <a:ext cx="620322" cy="415215"/>
            </a:xfrm>
            <a:prstGeom prst="can">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sp>
          <p:nvSpPr>
            <p:cNvPr id="108" name="円柱 107">
              <a:extLst>
                <a:ext uri="{FF2B5EF4-FFF2-40B4-BE49-F238E27FC236}">
                  <a16:creationId xmlns:a16="http://schemas.microsoft.com/office/drawing/2014/main" id="{F204D488-9C1F-8B48-B881-DB5A67580A02}"/>
                </a:ext>
              </a:extLst>
            </p:cNvPr>
            <p:cNvSpPr/>
            <p:nvPr/>
          </p:nvSpPr>
          <p:spPr>
            <a:xfrm>
              <a:off x="9002411" y="966806"/>
              <a:ext cx="620322" cy="177201"/>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grpSp>
      <p:cxnSp>
        <p:nvCxnSpPr>
          <p:cNvPr id="109" name="直線矢印コネクタ 108">
            <a:extLst>
              <a:ext uri="{FF2B5EF4-FFF2-40B4-BE49-F238E27FC236}">
                <a16:creationId xmlns:a16="http://schemas.microsoft.com/office/drawing/2014/main" id="{EA57A0B8-1707-FE45-A695-470790630495}"/>
              </a:ext>
            </a:extLst>
          </p:cNvPr>
          <p:cNvCxnSpPr>
            <a:cxnSpLocks/>
            <a:stCxn id="89" idx="2"/>
            <a:endCxn id="108" idx="4"/>
          </p:cNvCxnSpPr>
          <p:nvPr/>
        </p:nvCxnSpPr>
        <p:spPr>
          <a:xfrm flipH="1">
            <a:off x="2615830" y="3264205"/>
            <a:ext cx="1333061" cy="219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0" name="グラフィックス 148" descr="拡大">
            <a:extLst>
              <a:ext uri="{FF2B5EF4-FFF2-40B4-BE49-F238E27FC236}">
                <a16:creationId xmlns:a16="http://schemas.microsoft.com/office/drawing/2014/main" id="{092E2B35-31BA-8A40-9F96-82C21DEF33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14123" y="3447230"/>
            <a:ext cx="257607" cy="257607"/>
          </a:xfrm>
          <a:prstGeom prst="rect">
            <a:avLst/>
          </a:prstGeom>
        </p:spPr>
      </p:pic>
      <p:pic>
        <p:nvPicPr>
          <p:cNvPr id="111" name="グラフィックス 150" descr="線矢印: 水平方向の U ターン">
            <a:extLst>
              <a:ext uri="{FF2B5EF4-FFF2-40B4-BE49-F238E27FC236}">
                <a16:creationId xmlns:a16="http://schemas.microsoft.com/office/drawing/2014/main" id="{E6027AE5-CB22-194B-8CDA-84C239B3DF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465623">
            <a:off x="3511458" y="3343274"/>
            <a:ext cx="358039" cy="358039"/>
          </a:xfrm>
          <a:prstGeom prst="rect">
            <a:avLst/>
          </a:prstGeom>
        </p:spPr>
      </p:pic>
      <p:grpSp>
        <p:nvGrpSpPr>
          <p:cNvPr id="112" name="グループ化 111"/>
          <p:cNvGrpSpPr/>
          <p:nvPr/>
        </p:nvGrpSpPr>
        <p:grpSpPr>
          <a:xfrm>
            <a:off x="7267716" y="4893122"/>
            <a:ext cx="270452" cy="219657"/>
            <a:chOff x="5787180" y="3741566"/>
            <a:chExt cx="360602" cy="292876"/>
          </a:xfrm>
        </p:grpSpPr>
        <p:sp>
          <p:nvSpPr>
            <p:cNvPr id="115" name="円柱 114">
              <a:extLst>
                <a:ext uri="{FF2B5EF4-FFF2-40B4-BE49-F238E27FC236}">
                  <a16:creationId xmlns:a16="http://schemas.microsoft.com/office/drawing/2014/main" id="{35600464-F293-C043-86B2-F9E2B7491413}"/>
                </a:ext>
              </a:extLst>
            </p:cNvPr>
            <p:cNvSpPr/>
            <p:nvPr/>
          </p:nvSpPr>
          <p:spPr>
            <a:xfrm>
              <a:off x="5787180" y="3793071"/>
              <a:ext cx="360602" cy="241371"/>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sp>
          <p:nvSpPr>
            <p:cNvPr id="116" name="円柱 115">
              <a:extLst>
                <a:ext uri="{FF2B5EF4-FFF2-40B4-BE49-F238E27FC236}">
                  <a16:creationId xmlns:a16="http://schemas.microsoft.com/office/drawing/2014/main" id="{F204D488-9C1F-8B48-B881-DB5A67580A02}"/>
                </a:ext>
              </a:extLst>
            </p:cNvPr>
            <p:cNvSpPr/>
            <p:nvPr/>
          </p:nvSpPr>
          <p:spPr>
            <a:xfrm>
              <a:off x="5787180" y="3741566"/>
              <a:ext cx="360602" cy="103010"/>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p>
          </p:txBody>
        </p:sp>
      </p:grpSp>
      <p:cxnSp>
        <p:nvCxnSpPr>
          <p:cNvPr id="117" name="直線矢印コネクタ 116">
            <a:extLst>
              <a:ext uri="{FF2B5EF4-FFF2-40B4-BE49-F238E27FC236}">
                <a16:creationId xmlns:a16="http://schemas.microsoft.com/office/drawing/2014/main" id="{EA57A0B8-1707-FE45-A695-470790630495}"/>
              </a:ext>
            </a:extLst>
          </p:cNvPr>
          <p:cNvCxnSpPr>
            <a:cxnSpLocks/>
            <a:stCxn id="103" idx="4"/>
            <a:endCxn id="115" idx="2"/>
          </p:cNvCxnSpPr>
          <p:nvPr/>
        </p:nvCxnSpPr>
        <p:spPr>
          <a:xfrm>
            <a:off x="4234842" y="4474454"/>
            <a:ext cx="3032874" cy="547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8" name="グループ化 117">
            <a:extLst>
              <a:ext uri="{FF2B5EF4-FFF2-40B4-BE49-F238E27FC236}">
                <a16:creationId xmlns:a16="http://schemas.microsoft.com/office/drawing/2014/main" id="{47B4DB89-0EA8-4A87-B461-1A8DE4A2DF07}"/>
              </a:ext>
            </a:extLst>
          </p:cNvPr>
          <p:cNvGrpSpPr/>
          <p:nvPr/>
        </p:nvGrpSpPr>
        <p:grpSpPr>
          <a:xfrm>
            <a:off x="2126935" y="2620545"/>
            <a:ext cx="332417" cy="296277"/>
            <a:chOff x="293159" y="0"/>
            <a:chExt cx="525097" cy="576812"/>
          </a:xfrm>
        </p:grpSpPr>
        <p:pic>
          <p:nvPicPr>
            <p:cNvPr id="119" name="グラフィックス 24" descr="ドキュメント">
              <a:extLst>
                <a:ext uri="{FF2B5EF4-FFF2-40B4-BE49-F238E27FC236}">
                  <a16:creationId xmlns:a16="http://schemas.microsoft.com/office/drawing/2014/main" id="{F3051716-7050-4E9D-A5D8-811982602C1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3159" y="128430"/>
              <a:ext cx="441659" cy="448382"/>
            </a:xfrm>
            <a:prstGeom prst="rect">
              <a:avLst/>
            </a:prstGeom>
          </p:spPr>
        </p:pic>
        <p:pic>
          <p:nvPicPr>
            <p:cNvPr id="121" name="コンテンツ プレースホルダー 9" descr="鉛筆">
              <a:extLst>
                <a:ext uri="{FF2B5EF4-FFF2-40B4-BE49-F238E27FC236}">
                  <a16:creationId xmlns:a16="http://schemas.microsoft.com/office/drawing/2014/main" id="{365B8509-C76B-469D-867C-EBC7850F26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9902" y="0"/>
              <a:ext cx="338354" cy="346821"/>
            </a:xfrm>
            <a:prstGeom prst="rect">
              <a:avLst/>
            </a:prstGeom>
          </p:spPr>
        </p:pic>
      </p:grpSp>
      <p:pic>
        <p:nvPicPr>
          <p:cNvPr id="122" name="グラフィックス 89" descr="線矢印: 直線">
            <a:extLst>
              <a:ext uri="{FF2B5EF4-FFF2-40B4-BE49-F238E27FC236}">
                <a16:creationId xmlns:a16="http://schemas.microsoft.com/office/drawing/2014/main" id="{3B2E4443-1064-4484-ABA4-B08021D927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6200000" flipV="1">
            <a:off x="5592963" y="3674238"/>
            <a:ext cx="308192" cy="308192"/>
          </a:xfrm>
          <a:prstGeom prst="rect">
            <a:avLst/>
          </a:prstGeom>
        </p:spPr>
      </p:pic>
      <p:grpSp>
        <p:nvGrpSpPr>
          <p:cNvPr id="124" name="グループ化 123">
            <a:extLst>
              <a:ext uri="{FF2B5EF4-FFF2-40B4-BE49-F238E27FC236}">
                <a16:creationId xmlns:a16="http://schemas.microsoft.com/office/drawing/2014/main" id="{99731A45-6749-164B-8269-C00CED3BCB12}"/>
              </a:ext>
            </a:extLst>
          </p:cNvPr>
          <p:cNvGrpSpPr/>
          <p:nvPr/>
        </p:nvGrpSpPr>
        <p:grpSpPr>
          <a:xfrm>
            <a:off x="2893915" y="2443021"/>
            <a:ext cx="836978" cy="426493"/>
            <a:chOff x="-93559" y="3473743"/>
            <a:chExt cx="2925926" cy="793079"/>
          </a:xfrm>
        </p:grpSpPr>
        <p:sp>
          <p:nvSpPr>
            <p:cNvPr id="125" name="テキスト ボックス 124">
              <a:extLst>
                <a:ext uri="{FF2B5EF4-FFF2-40B4-BE49-F238E27FC236}">
                  <a16:creationId xmlns:a16="http://schemas.microsoft.com/office/drawing/2014/main" id="{C9C71A4F-B733-6447-B344-4B982F40FA4A}"/>
                </a:ext>
              </a:extLst>
            </p:cNvPr>
            <p:cNvSpPr txBox="1"/>
            <p:nvPr/>
          </p:nvSpPr>
          <p:spPr>
            <a:xfrm>
              <a:off x="-93559" y="3563673"/>
              <a:ext cx="2925926" cy="695027"/>
            </a:xfrm>
            <a:prstGeom prst="rect">
              <a:avLst/>
            </a:prstGeom>
            <a:noFill/>
          </p:spPr>
          <p:txBody>
            <a:bodyPr wrap="square" rtlCol="0">
              <a:spAutoFit/>
            </a:bodyPr>
            <a:lstStyle/>
            <a:p>
              <a:pPr algn="ctr"/>
              <a:r>
                <a:rPr lang="ja-JP" altLang="en-US" sz="900"/>
                <a:t>ドラレコ</a:t>
              </a:r>
              <a:endParaRPr lang="en-US" altLang="ja-JP" sz="900"/>
            </a:p>
            <a:p>
              <a:pPr algn="ctr"/>
              <a:r>
                <a:rPr lang="ja-JP" altLang="en-US" sz="900"/>
                <a:t>映像を送信</a:t>
              </a:r>
              <a:endParaRPr kumimoji="1" lang="ja-JP" altLang="en-US" sz="900"/>
            </a:p>
          </p:txBody>
        </p:sp>
        <p:sp>
          <p:nvSpPr>
            <p:cNvPr id="126" name="四角形吹き出し 125">
              <a:extLst>
                <a:ext uri="{FF2B5EF4-FFF2-40B4-BE49-F238E27FC236}">
                  <a16:creationId xmlns:a16="http://schemas.microsoft.com/office/drawing/2014/main" id="{543C2C57-B56C-8B41-97EF-C2D8C5B591CC}"/>
                </a:ext>
              </a:extLst>
            </p:cNvPr>
            <p:cNvSpPr/>
            <p:nvPr/>
          </p:nvSpPr>
          <p:spPr>
            <a:xfrm>
              <a:off x="-13666" y="3473743"/>
              <a:ext cx="2846030" cy="793079"/>
            </a:xfrm>
            <a:prstGeom prst="wedgeRectCallout">
              <a:avLst>
                <a:gd name="adj1" fmla="val -45171"/>
                <a:gd name="adj2" fmla="val 789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sp>
        <p:nvSpPr>
          <p:cNvPr id="128" name="テキスト ボックス 127">
            <a:extLst>
              <a:ext uri="{FF2B5EF4-FFF2-40B4-BE49-F238E27FC236}">
                <a16:creationId xmlns:a16="http://schemas.microsoft.com/office/drawing/2014/main" id="{C9C71A4F-B733-6447-B344-4B982F40FA4A}"/>
              </a:ext>
            </a:extLst>
          </p:cNvPr>
          <p:cNvSpPr txBox="1"/>
          <p:nvPr/>
        </p:nvSpPr>
        <p:spPr>
          <a:xfrm>
            <a:off x="4381101" y="3791667"/>
            <a:ext cx="975120" cy="369332"/>
          </a:xfrm>
          <a:prstGeom prst="rect">
            <a:avLst/>
          </a:prstGeom>
          <a:noFill/>
        </p:spPr>
        <p:txBody>
          <a:bodyPr wrap="square" rtlCol="0">
            <a:spAutoFit/>
          </a:bodyPr>
          <a:lstStyle/>
          <a:p>
            <a:pPr algn="ctr"/>
            <a:r>
              <a:rPr kumimoji="1" lang="ja-JP" altLang="en-US" sz="900"/>
              <a:t>委託元に処理結果を送付</a:t>
            </a:r>
          </a:p>
        </p:txBody>
      </p:sp>
      <p:sp>
        <p:nvSpPr>
          <p:cNvPr id="129" name="四角形吹き出し 128">
            <a:extLst>
              <a:ext uri="{FF2B5EF4-FFF2-40B4-BE49-F238E27FC236}">
                <a16:creationId xmlns:a16="http://schemas.microsoft.com/office/drawing/2014/main" id="{543C2C57-B56C-8B41-97EF-C2D8C5B591CC}"/>
              </a:ext>
            </a:extLst>
          </p:cNvPr>
          <p:cNvSpPr/>
          <p:nvPr/>
        </p:nvSpPr>
        <p:spPr>
          <a:xfrm>
            <a:off x="4411636" y="3807090"/>
            <a:ext cx="839639" cy="318278"/>
          </a:xfrm>
          <a:prstGeom prst="wedgeRectCallout">
            <a:avLst>
              <a:gd name="adj1" fmla="val -2870"/>
              <a:gd name="adj2" fmla="val 836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130" name="グループ化 129">
            <a:extLst>
              <a:ext uri="{FF2B5EF4-FFF2-40B4-BE49-F238E27FC236}">
                <a16:creationId xmlns:a16="http://schemas.microsoft.com/office/drawing/2014/main" id="{99731A45-6749-164B-8269-C00CED3BCB12}"/>
              </a:ext>
            </a:extLst>
          </p:cNvPr>
          <p:cNvGrpSpPr/>
          <p:nvPr/>
        </p:nvGrpSpPr>
        <p:grpSpPr>
          <a:xfrm>
            <a:off x="5980270" y="3584569"/>
            <a:ext cx="912194" cy="243764"/>
            <a:chOff x="-93559" y="3473744"/>
            <a:chExt cx="3188868" cy="803729"/>
          </a:xfrm>
        </p:grpSpPr>
        <p:sp>
          <p:nvSpPr>
            <p:cNvPr id="131" name="テキスト ボックス 130">
              <a:extLst>
                <a:ext uri="{FF2B5EF4-FFF2-40B4-BE49-F238E27FC236}">
                  <a16:creationId xmlns:a16="http://schemas.microsoft.com/office/drawing/2014/main" id="{C9C71A4F-B733-6447-B344-4B982F40FA4A}"/>
                </a:ext>
              </a:extLst>
            </p:cNvPr>
            <p:cNvSpPr txBox="1"/>
            <p:nvPr/>
          </p:nvSpPr>
          <p:spPr>
            <a:xfrm>
              <a:off x="-93559" y="3516383"/>
              <a:ext cx="3188868" cy="761090"/>
            </a:xfrm>
            <a:prstGeom prst="rect">
              <a:avLst/>
            </a:prstGeom>
            <a:noFill/>
          </p:spPr>
          <p:txBody>
            <a:bodyPr wrap="square" rtlCol="0">
              <a:spAutoFit/>
            </a:bodyPr>
            <a:lstStyle/>
            <a:p>
              <a:pPr algn="ctr"/>
              <a:r>
                <a:rPr lang="ja-JP" altLang="en-US" sz="900"/>
                <a:t>非個人情報化</a:t>
              </a:r>
              <a:endParaRPr kumimoji="1" lang="ja-JP" altLang="en-US" sz="900"/>
            </a:p>
          </p:txBody>
        </p:sp>
        <p:sp>
          <p:nvSpPr>
            <p:cNvPr id="132" name="四角形吹き出し 131">
              <a:extLst>
                <a:ext uri="{FF2B5EF4-FFF2-40B4-BE49-F238E27FC236}">
                  <a16:creationId xmlns:a16="http://schemas.microsoft.com/office/drawing/2014/main" id="{543C2C57-B56C-8B41-97EF-C2D8C5B591CC}"/>
                </a:ext>
              </a:extLst>
            </p:cNvPr>
            <p:cNvSpPr/>
            <p:nvPr/>
          </p:nvSpPr>
          <p:spPr>
            <a:xfrm>
              <a:off x="-13666" y="3473744"/>
              <a:ext cx="2846030" cy="793079"/>
            </a:xfrm>
            <a:prstGeom prst="wedgeRectCallout">
              <a:avLst>
                <a:gd name="adj1" fmla="val -76054"/>
                <a:gd name="adj2" fmla="val 252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grpSp>
        <p:nvGrpSpPr>
          <p:cNvPr id="133" name="グループ化 132">
            <a:extLst>
              <a:ext uri="{FF2B5EF4-FFF2-40B4-BE49-F238E27FC236}">
                <a16:creationId xmlns:a16="http://schemas.microsoft.com/office/drawing/2014/main" id="{99731A45-6749-164B-8269-C00CED3BCB12}"/>
              </a:ext>
            </a:extLst>
          </p:cNvPr>
          <p:cNvGrpSpPr/>
          <p:nvPr/>
        </p:nvGrpSpPr>
        <p:grpSpPr>
          <a:xfrm>
            <a:off x="4631515" y="2822637"/>
            <a:ext cx="836978" cy="421436"/>
            <a:chOff x="-93559" y="3473743"/>
            <a:chExt cx="2925926" cy="793079"/>
          </a:xfrm>
        </p:grpSpPr>
        <p:sp>
          <p:nvSpPr>
            <p:cNvPr id="134" name="テキスト ボックス 133">
              <a:extLst>
                <a:ext uri="{FF2B5EF4-FFF2-40B4-BE49-F238E27FC236}">
                  <a16:creationId xmlns:a16="http://schemas.microsoft.com/office/drawing/2014/main" id="{C9C71A4F-B733-6447-B344-4B982F40FA4A}"/>
                </a:ext>
              </a:extLst>
            </p:cNvPr>
            <p:cNvSpPr txBox="1"/>
            <p:nvPr/>
          </p:nvSpPr>
          <p:spPr>
            <a:xfrm>
              <a:off x="-93559" y="3563673"/>
              <a:ext cx="2925926" cy="695027"/>
            </a:xfrm>
            <a:prstGeom prst="rect">
              <a:avLst/>
            </a:prstGeom>
            <a:noFill/>
          </p:spPr>
          <p:txBody>
            <a:bodyPr wrap="square" rtlCol="0">
              <a:spAutoFit/>
            </a:bodyPr>
            <a:lstStyle/>
            <a:p>
              <a:pPr algn="ctr"/>
              <a:r>
                <a:rPr lang="ja-JP" altLang="en-US" sz="900"/>
                <a:t>映像加工を</a:t>
              </a:r>
              <a:endParaRPr lang="en-US" altLang="ja-JP" sz="900"/>
            </a:p>
            <a:p>
              <a:pPr algn="ctr"/>
              <a:r>
                <a:rPr lang="ja-JP" altLang="en-US" sz="900"/>
                <a:t>委託</a:t>
              </a:r>
              <a:endParaRPr kumimoji="1" lang="ja-JP" altLang="en-US" sz="900"/>
            </a:p>
          </p:txBody>
        </p:sp>
        <p:sp>
          <p:nvSpPr>
            <p:cNvPr id="135" name="四角形吹き出し 134">
              <a:extLst>
                <a:ext uri="{FF2B5EF4-FFF2-40B4-BE49-F238E27FC236}">
                  <a16:creationId xmlns:a16="http://schemas.microsoft.com/office/drawing/2014/main" id="{543C2C57-B56C-8B41-97EF-C2D8C5B591CC}"/>
                </a:ext>
              </a:extLst>
            </p:cNvPr>
            <p:cNvSpPr/>
            <p:nvPr/>
          </p:nvSpPr>
          <p:spPr>
            <a:xfrm>
              <a:off x="-13666" y="3473743"/>
              <a:ext cx="2846030" cy="793079"/>
            </a:xfrm>
            <a:prstGeom prst="wedgeRectCallout">
              <a:avLst>
                <a:gd name="adj1" fmla="val -45171"/>
                <a:gd name="adj2" fmla="val 789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grpSp>
        <p:nvGrpSpPr>
          <p:cNvPr id="136" name="グループ化 135">
            <a:extLst>
              <a:ext uri="{FF2B5EF4-FFF2-40B4-BE49-F238E27FC236}">
                <a16:creationId xmlns:a16="http://schemas.microsoft.com/office/drawing/2014/main" id="{99731A45-6749-164B-8269-C00CED3BCB12}"/>
              </a:ext>
            </a:extLst>
          </p:cNvPr>
          <p:cNvGrpSpPr/>
          <p:nvPr/>
        </p:nvGrpSpPr>
        <p:grpSpPr>
          <a:xfrm>
            <a:off x="2681531" y="3597953"/>
            <a:ext cx="520731" cy="256040"/>
            <a:chOff x="-93559" y="3473743"/>
            <a:chExt cx="2925926" cy="913421"/>
          </a:xfrm>
        </p:grpSpPr>
        <p:sp>
          <p:nvSpPr>
            <p:cNvPr id="137" name="テキスト ボックス 136">
              <a:extLst>
                <a:ext uri="{FF2B5EF4-FFF2-40B4-BE49-F238E27FC236}">
                  <a16:creationId xmlns:a16="http://schemas.microsoft.com/office/drawing/2014/main" id="{C9C71A4F-B733-6447-B344-4B982F40FA4A}"/>
                </a:ext>
              </a:extLst>
            </p:cNvPr>
            <p:cNvSpPr txBox="1"/>
            <p:nvPr/>
          </p:nvSpPr>
          <p:spPr>
            <a:xfrm>
              <a:off x="-93559" y="3563672"/>
              <a:ext cx="2925926" cy="823492"/>
            </a:xfrm>
            <a:prstGeom prst="rect">
              <a:avLst/>
            </a:prstGeom>
            <a:noFill/>
          </p:spPr>
          <p:txBody>
            <a:bodyPr wrap="square" rtlCol="0">
              <a:spAutoFit/>
            </a:bodyPr>
            <a:lstStyle/>
            <a:p>
              <a:pPr algn="ctr"/>
              <a:r>
                <a:rPr lang="ja-JP" altLang="en-US" sz="900"/>
                <a:t>閲覧</a:t>
              </a:r>
              <a:endParaRPr kumimoji="1" lang="ja-JP" altLang="en-US" sz="900"/>
            </a:p>
          </p:txBody>
        </p:sp>
        <p:sp>
          <p:nvSpPr>
            <p:cNvPr id="138" name="四角形吹き出し 137">
              <a:extLst>
                <a:ext uri="{FF2B5EF4-FFF2-40B4-BE49-F238E27FC236}">
                  <a16:creationId xmlns:a16="http://schemas.microsoft.com/office/drawing/2014/main" id="{543C2C57-B56C-8B41-97EF-C2D8C5B591CC}"/>
                </a:ext>
              </a:extLst>
            </p:cNvPr>
            <p:cNvSpPr/>
            <p:nvPr/>
          </p:nvSpPr>
          <p:spPr>
            <a:xfrm>
              <a:off x="-13667" y="3473743"/>
              <a:ext cx="2846030" cy="793079"/>
            </a:xfrm>
            <a:prstGeom prst="wedgeRectCallout">
              <a:avLst>
                <a:gd name="adj1" fmla="val 52441"/>
                <a:gd name="adj2" fmla="val -1075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grpSp>
        <p:nvGrpSpPr>
          <p:cNvPr id="65" name="グループ化 64">
            <a:extLst>
              <a:ext uri="{FF2B5EF4-FFF2-40B4-BE49-F238E27FC236}">
                <a16:creationId xmlns:a16="http://schemas.microsoft.com/office/drawing/2014/main" id="{CAD2349D-6164-E74F-93CF-DEA1635F58E3}"/>
              </a:ext>
            </a:extLst>
          </p:cNvPr>
          <p:cNvGrpSpPr/>
          <p:nvPr/>
        </p:nvGrpSpPr>
        <p:grpSpPr>
          <a:xfrm>
            <a:off x="2189424" y="1990891"/>
            <a:ext cx="199328" cy="346991"/>
            <a:chOff x="2333297" y="897466"/>
            <a:chExt cx="409903" cy="713560"/>
          </a:xfrm>
          <a:solidFill>
            <a:schemeClr val="tx1"/>
          </a:solidFill>
        </p:grpSpPr>
        <p:sp>
          <p:nvSpPr>
            <p:cNvPr id="66" name="二等辺三角形 3">
              <a:extLst>
                <a:ext uri="{FF2B5EF4-FFF2-40B4-BE49-F238E27FC236}">
                  <a16:creationId xmlns:a16="http://schemas.microsoft.com/office/drawing/2014/main" id="{52989ECE-0CD3-5441-917D-00EDC091EA60}"/>
                </a:ext>
              </a:extLst>
            </p:cNvPr>
            <p:cNvSpPr/>
            <p:nvPr/>
          </p:nvSpPr>
          <p:spPr>
            <a:xfrm>
              <a:off x="2333297" y="1074998"/>
              <a:ext cx="409903" cy="53602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7" name="楕円 4">
              <a:extLst>
                <a:ext uri="{FF2B5EF4-FFF2-40B4-BE49-F238E27FC236}">
                  <a16:creationId xmlns:a16="http://schemas.microsoft.com/office/drawing/2014/main" id="{8D8D82AF-6CCE-384D-9A99-CB8BDA30DA22}"/>
                </a:ext>
              </a:extLst>
            </p:cNvPr>
            <p:cNvSpPr/>
            <p:nvPr/>
          </p:nvSpPr>
          <p:spPr>
            <a:xfrm>
              <a:off x="2333297" y="897466"/>
              <a:ext cx="409903" cy="3847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68" name="グループ化 67"/>
          <p:cNvGrpSpPr/>
          <p:nvPr/>
        </p:nvGrpSpPr>
        <p:grpSpPr>
          <a:xfrm>
            <a:off x="2418414" y="2055868"/>
            <a:ext cx="496140" cy="315516"/>
            <a:chOff x="5430188" y="4936090"/>
            <a:chExt cx="661520" cy="420688"/>
          </a:xfrm>
        </p:grpSpPr>
        <p:sp>
          <p:nvSpPr>
            <p:cNvPr id="69" name="正方形/長方形 55"/>
            <p:cNvSpPr>
              <a:spLocks noChangeAspect="1"/>
            </p:cNvSpPr>
            <p:nvPr/>
          </p:nvSpPr>
          <p:spPr bwMode="gray">
            <a:xfrm>
              <a:off x="5430188" y="4936090"/>
              <a:ext cx="661520" cy="420688"/>
            </a:xfrm>
            <a:custGeom>
              <a:avLst/>
              <a:gdLst/>
              <a:ahLst/>
              <a:cxnLst/>
              <a:rect l="l" t="t" r="r" b="b"/>
              <a:pathLst>
                <a:path w="704358" h="447930">
                  <a:moveTo>
                    <a:pt x="231393" y="0"/>
                  </a:moveTo>
                  <a:lnTo>
                    <a:pt x="473075" y="0"/>
                  </a:lnTo>
                  <a:cubicBezTo>
                    <a:pt x="549971" y="0"/>
                    <a:pt x="612307" y="62337"/>
                    <a:pt x="612307" y="139232"/>
                  </a:cubicBezTo>
                  <a:lnTo>
                    <a:pt x="612306" y="139232"/>
                  </a:lnTo>
                  <a:lnTo>
                    <a:pt x="610474" y="148305"/>
                  </a:lnTo>
                  <a:cubicBezTo>
                    <a:pt x="616889" y="138457"/>
                    <a:pt x="628820" y="131274"/>
                    <a:pt x="643088" y="127717"/>
                  </a:cubicBezTo>
                  <a:cubicBezTo>
                    <a:pt x="671632" y="120600"/>
                    <a:pt x="698725" y="130684"/>
                    <a:pt x="703601" y="150242"/>
                  </a:cubicBezTo>
                  <a:cubicBezTo>
                    <a:pt x="708477" y="169799"/>
                    <a:pt x="689290" y="191422"/>
                    <a:pt x="660746" y="198539"/>
                  </a:cubicBezTo>
                  <a:lnTo>
                    <a:pt x="647670" y="198118"/>
                  </a:lnTo>
                  <a:cubicBezTo>
                    <a:pt x="664020" y="216536"/>
                    <a:pt x="672745" y="240934"/>
                    <a:pt x="672745" y="267369"/>
                  </a:cubicBezTo>
                  <a:cubicBezTo>
                    <a:pt x="672745" y="307172"/>
                    <a:pt x="652964" y="342356"/>
                    <a:pt x="621456" y="361861"/>
                  </a:cubicBezTo>
                  <a:cubicBezTo>
                    <a:pt x="621457" y="385350"/>
                    <a:pt x="621456" y="408840"/>
                    <a:pt x="621456" y="432329"/>
                  </a:cubicBezTo>
                  <a:cubicBezTo>
                    <a:pt x="621456" y="440945"/>
                    <a:pt x="614471" y="447929"/>
                    <a:pt x="605855" y="447929"/>
                  </a:cubicBezTo>
                  <a:lnTo>
                    <a:pt x="543454" y="447929"/>
                  </a:lnTo>
                  <a:cubicBezTo>
                    <a:pt x="534838" y="447928"/>
                    <a:pt x="527853" y="440943"/>
                    <a:pt x="527853" y="432327"/>
                  </a:cubicBezTo>
                  <a:lnTo>
                    <a:pt x="527853" y="384931"/>
                  </a:lnTo>
                  <a:lnTo>
                    <a:pt x="176617" y="384931"/>
                  </a:lnTo>
                  <a:cubicBezTo>
                    <a:pt x="176617" y="400730"/>
                    <a:pt x="176617" y="416530"/>
                    <a:pt x="176617" y="432328"/>
                  </a:cubicBezTo>
                  <a:cubicBezTo>
                    <a:pt x="176617" y="440944"/>
                    <a:pt x="169632" y="447929"/>
                    <a:pt x="161016" y="447930"/>
                  </a:cubicBezTo>
                  <a:lnTo>
                    <a:pt x="98615" y="447928"/>
                  </a:lnTo>
                  <a:cubicBezTo>
                    <a:pt x="89999" y="447928"/>
                    <a:pt x="83014" y="440944"/>
                    <a:pt x="83014" y="432327"/>
                  </a:cubicBezTo>
                  <a:lnTo>
                    <a:pt x="83013" y="361863"/>
                  </a:lnTo>
                  <a:cubicBezTo>
                    <a:pt x="51505" y="342357"/>
                    <a:pt x="31724" y="307172"/>
                    <a:pt x="31723" y="267368"/>
                  </a:cubicBezTo>
                  <a:cubicBezTo>
                    <a:pt x="31724" y="240912"/>
                    <a:pt x="40463" y="216495"/>
                    <a:pt x="56834" y="198067"/>
                  </a:cubicBezTo>
                  <a:cubicBezTo>
                    <a:pt x="52644" y="200250"/>
                    <a:pt x="48513" y="199651"/>
                    <a:pt x="44344" y="198688"/>
                  </a:cubicBezTo>
                  <a:cubicBezTo>
                    <a:pt x="15680" y="192070"/>
                    <a:pt x="-3882" y="170786"/>
                    <a:pt x="653" y="151146"/>
                  </a:cubicBezTo>
                  <a:cubicBezTo>
                    <a:pt x="5187" y="131507"/>
                    <a:pt x="32099" y="120951"/>
                    <a:pt x="60764" y="127568"/>
                  </a:cubicBezTo>
                  <a:cubicBezTo>
                    <a:pt x="75154" y="130891"/>
                    <a:pt x="87251" y="137911"/>
                    <a:pt x="93870" y="147689"/>
                  </a:cubicBezTo>
                  <a:lnTo>
                    <a:pt x="92162" y="139231"/>
                  </a:lnTo>
                  <a:cubicBezTo>
                    <a:pt x="92162" y="62336"/>
                    <a:pt x="154498" y="0"/>
                    <a:pt x="231393" y="0"/>
                  </a:cubicBezTo>
                  <a:close/>
                </a:path>
              </a:pathLst>
            </a:custGeom>
            <a:solidFill>
              <a:schemeClr val="tx1"/>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825" b="1" kern="0">
                <a:solidFill>
                  <a:srgbClr val="000000"/>
                </a:solidFill>
                <a:latin typeface="メイリオ"/>
                <a:ea typeface="メイリオ"/>
              </a:endParaRPr>
            </a:p>
          </p:txBody>
        </p:sp>
        <p:sp>
          <p:nvSpPr>
            <p:cNvPr id="70" name="正方形/長方形 252"/>
            <p:cNvSpPr>
              <a:spLocks noChangeAspect="1"/>
            </p:cNvSpPr>
            <p:nvPr/>
          </p:nvSpPr>
          <p:spPr bwMode="gray">
            <a:xfrm>
              <a:off x="5532515" y="4978180"/>
              <a:ext cx="457116" cy="258630"/>
            </a:xfrm>
            <a:custGeom>
              <a:avLst/>
              <a:gdLst/>
              <a:ahLst/>
              <a:cxnLst/>
              <a:rect l="l" t="t" r="r" b="b"/>
              <a:pathLst>
                <a:path w="486717" h="275378">
                  <a:moveTo>
                    <a:pt x="125217" y="205587"/>
                  </a:moveTo>
                  <a:lnTo>
                    <a:pt x="363907" y="205587"/>
                  </a:lnTo>
                  <a:lnTo>
                    <a:pt x="363907" y="253645"/>
                  </a:lnTo>
                  <a:lnTo>
                    <a:pt x="125217" y="253645"/>
                  </a:lnTo>
                  <a:close/>
                  <a:moveTo>
                    <a:pt x="438418" y="169736"/>
                  </a:moveTo>
                  <a:cubicBezTo>
                    <a:pt x="445052" y="169855"/>
                    <a:pt x="451723" y="171322"/>
                    <a:pt x="458065" y="174279"/>
                  </a:cubicBezTo>
                  <a:cubicBezTo>
                    <a:pt x="483433" y="186108"/>
                    <a:pt x="493919" y="217310"/>
                    <a:pt x="481487" y="243971"/>
                  </a:cubicBezTo>
                  <a:cubicBezTo>
                    <a:pt x="469054" y="270632"/>
                    <a:pt x="438412" y="282656"/>
                    <a:pt x="413045" y="270827"/>
                  </a:cubicBezTo>
                  <a:cubicBezTo>
                    <a:pt x="387677" y="258997"/>
                    <a:pt x="377191" y="227796"/>
                    <a:pt x="389623" y="201134"/>
                  </a:cubicBezTo>
                  <a:cubicBezTo>
                    <a:pt x="398947" y="181139"/>
                    <a:pt x="418515" y="169377"/>
                    <a:pt x="438418" y="169736"/>
                  </a:cubicBezTo>
                  <a:close/>
                  <a:moveTo>
                    <a:pt x="48299" y="169736"/>
                  </a:moveTo>
                  <a:cubicBezTo>
                    <a:pt x="68202" y="169377"/>
                    <a:pt x="87770" y="181139"/>
                    <a:pt x="97094" y="201134"/>
                  </a:cubicBezTo>
                  <a:cubicBezTo>
                    <a:pt x="109526" y="227796"/>
                    <a:pt x="99040" y="258997"/>
                    <a:pt x="73672" y="270827"/>
                  </a:cubicBezTo>
                  <a:cubicBezTo>
                    <a:pt x="48305" y="282656"/>
                    <a:pt x="17663" y="270632"/>
                    <a:pt x="5230" y="243971"/>
                  </a:cubicBezTo>
                  <a:cubicBezTo>
                    <a:pt x="-7202" y="217310"/>
                    <a:pt x="3284" y="186108"/>
                    <a:pt x="28652" y="174279"/>
                  </a:cubicBezTo>
                  <a:cubicBezTo>
                    <a:pt x="34994" y="171322"/>
                    <a:pt x="41665" y="169855"/>
                    <a:pt x="48299" y="169736"/>
                  </a:cubicBezTo>
                  <a:close/>
                  <a:moveTo>
                    <a:pt x="110528" y="0"/>
                  </a:moveTo>
                  <a:lnTo>
                    <a:pt x="376038" y="0"/>
                  </a:lnTo>
                  <a:cubicBezTo>
                    <a:pt x="416972" y="0"/>
                    <a:pt x="450156" y="33184"/>
                    <a:pt x="450156" y="74118"/>
                  </a:cubicBezTo>
                  <a:lnTo>
                    <a:pt x="450156" y="102793"/>
                  </a:lnTo>
                  <a:lnTo>
                    <a:pt x="36410" y="102793"/>
                  </a:lnTo>
                  <a:lnTo>
                    <a:pt x="36410" y="74118"/>
                  </a:lnTo>
                  <a:cubicBezTo>
                    <a:pt x="36410" y="33184"/>
                    <a:pt x="69594" y="0"/>
                    <a:pt x="110528" y="0"/>
                  </a:cubicBezTo>
                  <a:close/>
                </a:path>
              </a:pathLst>
            </a:custGeom>
            <a:solidFill>
              <a:srgbClr val="FFFFFF"/>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825" b="1" kern="0">
                <a:solidFill>
                  <a:srgbClr val="000000"/>
                </a:solidFill>
                <a:latin typeface="メイリオ"/>
                <a:ea typeface="メイリオ"/>
              </a:endParaRPr>
            </a:p>
          </p:txBody>
        </p:sp>
      </p:grpSp>
      <p:cxnSp>
        <p:nvCxnSpPr>
          <p:cNvPr id="9" name="直線コネクタ 8">
            <a:extLst>
              <a:ext uri="{FF2B5EF4-FFF2-40B4-BE49-F238E27FC236}">
                <a16:creationId xmlns:a16="http://schemas.microsoft.com/office/drawing/2014/main" id="{847B813F-37C3-2243-B906-E9E594E513E3}"/>
              </a:ext>
            </a:extLst>
          </p:cNvPr>
          <p:cNvCxnSpPr>
            <a:cxnSpLocks/>
          </p:cNvCxnSpPr>
          <p:nvPr/>
        </p:nvCxnSpPr>
        <p:spPr>
          <a:xfrm>
            <a:off x="2488931" y="2412569"/>
            <a:ext cx="0" cy="2911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1E7A058-86B5-AB41-BCDA-40D1F78EBB4B}"/>
              </a:ext>
            </a:extLst>
          </p:cNvPr>
          <p:cNvCxnSpPr/>
          <p:nvPr/>
        </p:nvCxnSpPr>
        <p:spPr>
          <a:xfrm>
            <a:off x="4084117" y="2444627"/>
            <a:ext cx="0" cy="2879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78455552-4375-5040-913B-E959CA80CAFD}"/>
              </a:ext>
            </a:extLst>
          </p:cNvPr>
          <p:cNvCxnSpPr/>
          <p:nvPr/>
        </p:nvCxnSpPr>
        <p:spPr>
          <a:xfrm>
            <a:off x="5743529" y="2444627"/>
            <a:ext cx="0" cy="2879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78455552-4375-5040-913B-E959CA80CAFD}"/>
              </a:ext>
            </a:extLst>
          </p:cNvPr>
          <p:cNvCxnSpPr/>
          <p:nvPr/>
        </p:nvCxnSpPr>
        <p:spPr>
          <a:xfrm>
            <a:off x="7404852" y="2362002"/>
            <a:ext cx="0" cy="2961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847B813F-37C3-2243-B906-E9E594E513E3}"/>
              </a:ext>
            </a:extLst>
          </p:cNvPr>
          <p:cNvCxnSpPr>
            <a:cxnSpLocks/>
            <a:stCxn id="75" idx="3"/>
          </p:cNvCxnSpPr>
          <p:nvPr/>
        </p:nvCxnSpPr>
        <p:spPr>
          <a:xfrm>
            <a:off x="1016894" y="2357787"/>
            <a:ext cx="12449" cy="2966000"/>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1A600C2-43B1-0147-9F33-D0298764ACFD}"/>
              </a:ext>
            </a:extLst>
          </p:cNvPr>
          <p:cNvSpPr txBox="1"/>
          <p:nvPr/>
        </p:nvSpPr>
        <p:spPr>
          <a:xfrm>
            <a:off x="512281" y="1684732"/>
            <a:ext cx="1048668" cy="300082"/>
          </a:xfrm>
          <a:prstGeom prst="rect">
            <a:avLst/>
          </a:prstGeom>
          <a:noFill/>
        </p:spPr>
        <p:txBody>
          <a:bodyPr wrap="square" rtlCol="0">
            <a:spAutoFit/>
          </a:bodyPr>
          <a:lstStyle/>
          <a:p>
            <a:pPr algn="ctr"/>
            <a:r>
              <a:rPr lang="ja-JP" altLang="en-US" sz="1350"/>
              <a:t>通行人</a:t>
            </a:r>
            <a:endParaRPr lang="en-US" altLang="ja-JP" sz="1350"/>
          </a:p>
        </p:txBody>
      </p:sp>
      <p:grpSp>
        <p:nvGrpSpPr>
          <p:cNvPr id="73" name="グループ化 72"/>
          <p:cNvGrpSpPr/>
          <p:nvPr/>
        </p:nvGrpSpPr>
        <p:grpSpPr>
          <a:xfrm>
            <a:off x="734892" y="1999071"/>
            <a:ext cx="500348" cy="359210"/>
            <a:chOff x="4812583" y="4824952"/>
            <a:chExt cx="1048266" cy="752571"/>
          </a:xfrm>
        </p:grpSpPr>
        <p:sp>
          <p:nvSpPr>
            <p:cNvPr id="74" name="フリーフォーム 73"/>
            <p:cNvSpPr>
              <a:spLocks noChangeAspect="1"/>
            </p:cNvSpPr>
            <p:nvPr/>
          </p:nvSpPr>
          <p:spPr bwMode="gray">
            <a:xfrm>
              <a:off x="4812583" y="4824952"/>
              <a:ext cx="1048266" cy="752571"/>
            </a:xfrm>
            <a:custGeom>
              <a:avLst/>
              <a:gdLst>
                <a:gd name="connsiteX0" fmla="*/ 498183 w 729844"/>
                <a:gd name="connsiteY0" fmla="*/ 0 h 523969"/>
                <a:gd name="connsiteX1" fmla="*/ 697433 w 729844"/>
                <a:gd name="connsiteY1" fmla="*/ 0 h 523969"/>
                <a:gd name="connsiteX2" fmla="*/ 663283 w 729844"/>
                <a:gd name="connsiteY2" fmla="*/ 12651 h 523969"/>
                <a:gd name="connsiteX3" fmla="*/ 523789 w 729844"/>
                <a:gd name="connsiteY3" fmla="*/ 104079 h 523969"/>
                <a:gd name="connsiteX4" fmla="*/ 726815 w 729844"/>
                <a:gd name="connsiteY4" fmla="*/ 347252 h 523969"/>
                <a:gd name="connsiteX5" fmla="*/ 633820 w 729844"/>
                <a:gd name="connsiteY5" fmla="*/ 517685 h 523969"/>
                <a:gd name="connsiteX6" fmla="*/ 621357 w 729844"/>
                <a:gd name="connsiteY6" fmla="*/ 523969 h 523969"/>
                <a:gd name="connsiteX7" fmla="*/ 0 w 729844"/>
                <a:gd name="connsiteY7" fmla="*/ 523969 h 523969"/>
                <a:gd name="connsiteX8" fmla="*/ 10685 w 729844"/>
                <a:gd name="connsiteY8" fmla="*/ 519861 h 523969"/>
                <a:gd name="connsiteX9" fmla="*/ 339080 w 729844"/>
                <a:gd name="connsiteY9" fmla="*/ 341585 h 523969"/>
                <a:gd name="connsiteX10" fmla="*/ 276245 w 729844"/>
                <a:gd name="connsiteY10" fmla="*/ 108345 h 523969"/>
                <a:gd name="connsiteX11" fmla="*/ 458802 w 729844"/>
                <a:gd name="connsiteY11" fmla="*/ 7180 h 5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844" h="523969">
                  <a:moveTo>
                    <a:pt x="498183" y="0"/>
                  </a:moveTo>
                  <a:lnTo>
                    <a:pt x="697433" y="0"/>
                  </a:lnTo>
                  <a:lnTo>
                    <a:pt x="663283" y="12651"/>
                  </a:lnTo>
                  <a:cubicBezTo>
                    <a:pt x="597015" y="38706"/>
                    <a:pt x="529492" y="72392"/>
                    <a:pt x="523789" y="104079"/>
                  </a:cubicBezTo>
                  <a:cubicBezTo>
                    <a:pt x="512382" y="167453"/>
                    <a:pt x="702031" y="230298"/>
                    <a:pt x="726815" y="347252"/>
                  </a:cubicBezTo>
                  <a:cubicBezTo>
                    <a:pt x="745402" y="434967"/>
                    <a:pt x="674022" y="494474"/>
                    <a:pt x="633820" y="517685"/>
                  </a:cubicBezTo>
                  <a:lnTo>
                    <a:pt x="621357" y="523969"/>
                  </a:lnTo>
                  <a:lnTo>
                    <a:pt x="0" y="523969"/>
                  </a:lnTo>
                  <a:lnTo>
                    <a:pt x="10685" y="519861"/>
                  </a:lnTo>
                  <a:cubicBezTo>
                    <a:pt x="88737" y="489212"/>
                    <a:pt x="299169" y="398736"/>
                    <a:pt x="339080" y="341585"/>
                  </a:cubicBezTo>
                  <a:cubicBezTo>
                    <a:pt x="388201" y="271246"/>
                    <a:pt x="231103" y="232456"/>
                    <a:pt x="276245" y="108345"/>
                  </a:cubicBezTo>
                  <a:cubicBezTo>
                    <a:pt x="291928" y="58992"/>
                    <a:pt x="368814" y="27520"/>
                    <a:pt x="458802" y="7180"/>
                  </a:cubicBezTo>
                  <a:close/>
                </a:path>
              </a:pathLst>
            </a:custGeom>
            <a:solidFill>
              <a:schemeClr val="tx1"/>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1050" b="1" kern="0">
                <a:solidFill>
                  <a:srgbClr val="000000"/>
                </a:solidFill>
                <a:effectLst>
                  <a:glow rad="127000">
                    <a:srgbClr val="1C4A50"/>
                  </a:glow>
                </a:effectLst>
                <a:latin typeface="メイリオ"/>
                <a:ea typeface="メイリオ"/>
              </a:endParaRPr>
            </a:p>
          </p:txBody>
        </p:sp>
        <p:sp>
          <p:nvSpPr>
            <p:cNvPr id="75" name="フリーフォーム 74"/>
            <p:cNvSpPr>
              <a:spLocks noChangeAspect="1"/>
            </p:cNvSpPr>
            <p:nvPr/>
          </p:nvSpPr>
          <p:spPr bwMode="gray">
            <a:xfrm>
              <a:off x="5273800" y="4824952"/>
              <a:ext cx="399554" cy="752571"/>
            </a:xfrm>
            <a:custGeom>
              <a:avLst/>
              <a:gdLst>
                <a:gd name="connsiteX0" fmla="*/ 82245 w 278185"/>
                <a:gd name="connsiteY0" fmla="*/ 457087 h 523969"/>
                <a:gd name="connsiteX1" fmla="*/ 142419 w 278185"/>
                <a:gd name="connsiteY1" fmla="*/ 457087 h 523969"/>
                <a:gd name="connsiteX2" fmla="*/ 137073 w 278185"/>
                <a:gd name="connsiteY2" fmla="*/ 466398 h 523969"/>
                <a:gd name="connsiteX3" fmla="*/ 90230 w 278185"/>
                <a:gd name="connsiteY3" fmla="*/ 523249 h 523969"/>
                <a:gd name="connsiteX4" fmla="*/ 89452 w 278185"/>
                <a:gd name="connsiteY4" fmla="*/ 523969 h 523969"/>
                <a:gd name="connsiteX5" fmla="*/ 0 w 278185"/>
                <a:gd name="connsiteY5" fmla="*/ 523969 h 523969"/>
                <a:gd name="connsiteX6" fmla="*/ 7806 w 278185"/>
                <a:gd name="connsiteY6" fmla="*/ 519358 h 523969"/>
                <a:gd name="connsiteX7" fmla="*/ 74317 w 278185"/>
                <a:gd name="connsiteY7" fmla="*/ 466045 h 523969"/>
                <a:gd name="connsiteX8" fmla="*/ 190870 w 278185"/>
                <a:gd name="connsiteY8" fmla="*/ 317517 h 523969"/>
                <a:gd name="connsiteX9" fmla="*/ 191276 w 278185"/>
                <a:gd name="connsiteY9" fmla="*/ 321560 h 523969"/>
                <a:gd name="connsiteX10" fmla="*/ 189956 w 278185"/>
                <a:gd name="connsiteY10" fmla="*/ 338286 h 523969"/>
                <a:gd name="connsiteX11" fmla="*/ 175339 w 278185"/>
                <a:gd name="connsiteY11" fmla="*/ 388906 h 523969"/>
                <a:gd name="connsiteX12" fmla="*/ 172336 w 278185"/>
                <a:gd name="connsiteY12" fmla="*/ 396532 h 523969"/>
                <a:gd name="connsiteX13" fmla="*/ 125766 w 278185"/>
                <a:gd name="connsiteY13" fmla="*/ 396532 h 523969"/>
                <a:gd name="connsiteX14" fmla="*/ 129350 w 278185"/>
                <a:gd name="connsiteY14" fmla="*/ 390393 h 523969"/>
                <a:gd name="connsiteX15" fmla="*/ 151912 w 278185"/>
                <a:gd name="connsiteY15" fmla="*/ 339121 h 523969"/>
                <a:gd name="connsiteX16" fmla="*/ 154533 w 278185"/>
                <a:gd name="connsiteY16" fmla="*/ 323782 h 523969"/>
                <a:gd name="connsiteX17" fmla="*/ 154418 w 278185"/>
                <a:gd name="connsiteY17" fmla="*/ 321302 h 523969"/>
                <a:gd name="connsiteX18" fmla="*/ 134422 w 278185"/>
                <a:gd name="connsiteY18" fmla="*/ 199526 h 523969"/>
                <a:gd name="connsiteX19" fmla="*/ 142212 w 278185"/>
                <a:gd name="connsiteY19" fmla="*/ 211394 h 523969"/>
                <a:gd name="connsiteX20" fmla="*/ 171291 w 278185"/>
                <a:gd name="connsiteY20" fmla="*/ 257244 h 523969"/>
                <a:gd name="connsiteX21" fmla="*/ 177068 w 278185"/>
                <a:gd name="connsiteY21" fmla="*/ 268741 h 523969"/>
                <a:gd name="connsiteX22" fmla="*/ 142778 w 278185"/>
                <a:gd name="connsiteY22" fmla="*/ 272301 h 523969"/>
                <a:gd name="connsiteX23" fmla="*/ 136562 w 278185"/>
                <a:gd name="connsiteY23" fmla="*/ 259055 h 523969"/>
                <a:gd name="connsiteX24" fmla="*/ 107429 w 278185"/>
                <a:gd name="connsiteY24" fmla="*/ 209564 h 523969"/>
                <a:gd name="connsiteX25" fmla="*/ 104856 w 278185"/>
                <a:gd name="connsiteY25" fmla="*/ 205280 h 523969"/>
                <a:gd name="connsiteX26" fmla="*/ 72262 w 278185"/>
                <a:gd name="connsiteY26" fmla="*/ 101740 h 523969"/>
                <a:gd name="connsiteX27" fmla="*/ 101083 w 278185"/>
                <a:gd name="connsiteY27" fmla="*/ 105868 h 523969"/>
                <a:gd name="connsiteX28" fmla="*/ 99959 w 278185"/>
                <a:gd name="connsiteY28" fmla="*/ 110458 h 523969"/>
                <a:gd name="connsiteX29" fmla="*/ 107459 w 278185"/>
                <a:gd name="connsiteY29" fmla="*/ 152844 h 523969"/>
                <a:gd name="connsiteX30" fmla="*/ 113572 w 278185"/>
                <a:gd name="connsiteY30" fmla="*/ 165553 h 523969"/>
                <a:gd name="connsiteX31" fmla="*/ 84856 w 278185"/>
                <a:gd name="connsiteY31" fmla="*/ 171141 h 523969"/>
                <a:gd name="connsiteX32" fmla="*/ 80117 w 278185"/>
                <a:gd name="connsiteY32" fmla="*/ 162041 h 523969"/>
                <a:gd name="connsiteX33" fmla="*/ 70235 w 278185"/>
                <a:gd name="connsiteY33" fmla="*/ 106064 h 523969"/>
                <a:gd name="connsiteX34" fmla="*/ 152212 w 278185"/>
                <a:gd name="connsiteY34" fmla="*/ 35298 h 523969"/>
                <a:gd name="connsiteX35" fmla="*/ 169233 w 278185"/>
                <a:gd name="connsiteY35" fmla="*/ 41710 h 523969"/>
                <a:gd name="connsiteX36" fmla="*/ 161672 w 278185"/>
                <a:gd name="connsiteY36" fmla="*/ 45388 h 523969"/>
                <a:gd name="connsiteX37" fmla="*/ 124133 w 278185"/>
                <a:gd name="connsiteY37" fmla="*/ 69848 h 523969"/>
                <a:gd name="connsiteX38" fmla="*/ 119892 w 278185"/>
                <a:gd name="connsiteY38" fmla="*/ 74167 h 523969"/>
                <a:gd name="connsiteX39" fmla="*/ 97728 w 278185"/>
                <a:gd name="connsiteY39" fmla="*/ 70993 h 523969"/>
                <a:gd name="connsiteX40" fmla="*/ 109490 w 278185"/>
                <a:gd name="connsiteY40" fmla="*/ 61036 h 523969"/>
                <a:gd name="connsiteX41" fmla="*/ 131057 w 278185"/>
                <a:gd name="connsiteY41" fmla="*/ 46730 h 523969"/>
                <a:gd name="connsiteX42" fmla="*/ 245578 w 278185"/>
                <a:gd name="connsiteY42" fmla="*/ 0 h 523969"/>
                <a:gd name="connsiteX43" fmla="*/ 278185 w 278185"/>
                <a:gd name="connsiteY43" fmla="*/ 0 h 523969"/>
                <a:gd name="connsiteX44" fmla="*/ 275940 w 278185"/>
                <a:gd name="connsiteY44" fmla="*/ 637 h 523969"/>
                <a:gd name="connsiteX45" fmla="*/ 209898 w 278185"/>
                <a:gd name="connsiteY45" fmla="*/ 23575 h 523969"/>
                <a:gd name="connsiteX46" fmla="*/ 195687 w 278185"/>
                <a:gd name="connsiteY46" fmla="*/ 29556 h 523969"/>
                <a:gd name="connsiteX47" fmla="*/ 178609 w 278185"/>
                <a:gd name="connsiteY47" fmla="*/ 23122 h 523969"/>
                <a:gd name="connsiteX48" fmla="*/ 180609 w 278185"/>
                <a:gd name="connsiteY48" fmla="*/ 22218 h 5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8185" h="523969">
                  <a:moveTo>
                    <a:pt x="82245" y="457087"/>
                  </a:moveTo>
                  <a:lnTo>
                    <a:pt x="142419" y="457087"/>
                  </a:lnTo>
                  <a:lnTo>
                    <a:pt x="137073" y="466398"/>
                  </a:lnTo>
                  <a:cubicBezTo>
                    <a:pt x="120068" y="492455"/>
                    <a:pt x="102945" y="511025"/>
                    <a:pt x="90230" y="523249"/>
                  </a:cubicBezTo>
                  <a:lnTo>
                    <a:pt x="89452" y="523969"/>
                  </a:lnTo>
                  <a:lnTo>
                    <a:pt x="0" y="523969"/>
                  </a:lnTo>
                  <a:lnTo>
                    <a:pt x="7806" y="519358"/>
                  </a:lnTo>
                  <a:cubicBezTo>
                    <a:pt x="34465" y="502329"/>
                    <a:pt x="56257" y="484450"/>
                    <a:pt x="74317" y="466045"/>
                  </a:cubicBezTo>
                  <a:close/>
                  <a:moveTo>
                    <a:pt x="190870" y="317517"/>
                  </a:moveTo>
                  <a:lnTo>
                    <a:pt x="191276" y="321560"/>
                  </a:lnTo>
                  <a:cubicBezTo>
                    <a:pt x="191356" y="327090"/>
                    <a:pt x="190940" y="332664"/>
                    <a:pt x="189956" y="338286"/>
                  </a:cubicBezTo>
                  <a:cubicBezTo>
                    <a:pt x="185875" y="356552"/>
                    <a:pt x="180906" y="373401"/>
                    <a:pt x="175339" y="388906"/>
                  </a:cubicBezTo>
                  <a:lnTo>
                    <a:pt x="172336" y="396532"/>
                  </a:lnTo>
                  <a:lnTo>
                    <a:pt x="125766" y="396532"/>
                  </a:lnTo>
                  <a:lnTo>
                    <a:pt x="129350" y="390393"/>
                  </a:lnTo>
                  <a:cubicBezTo>
                    <a:pt x="138355" y="373300"/>
                    <a:pt x="145610" y="356134"/>
                    <a:pt x="151912" y="339121"/>
                  </a:cubicBezTo>
                  <a:cubicBezTo>
                    <a:pt x="153401" y="334089"/>
                    <a:pt x="154246" y="328971"/>
                    <a:pt x="154533" y="323782"/>
                  </a:cubicBezTo>
                  <a:lnTo>
                    <a:pt x="154418" y="321302"/>
                  </a:lnTo>
                  <a:close/>
                  <a:moveTo>
                    <a:pt x="134422" y="199526"/>
                  </a:moveTo>
                  <a:lnTo>
                    <a:pt x="142212" y="211394"/>
                  </a:lnTo>
                  <a:cubicBezTo>
                    <a:pt x="152362" y="226378"/>
                    <a:pt x="162722" y="241643"/>
                    <a:pt x="171291" y="257244"/>
                  </a:cubicBezTo>
                  <a:lnTo>
                    <a:pt x="177068" y="268741"/>
                  </a:lnTo>
                  <a:lnTo>
                    <a:pt x="142778" y="272301"/>
                  </a:lnTo>
                  <a:lnTo>
                    <a:pt x="136562" y="259055"/>
                  </a:lnTo>
                  <a:cubicBezTo>
                    <a:pt x="128072" y="242508"/>
                    <a:pt x="117599" y="225872"/>
                    <a:pt x="107429" y="209564"/>
                  </a:cubicBezTo>
                  <a:lnTo>
                    <a:pt x="104856" y="205280"/>
                  </a:lnTo>
                  <a:close/>
                  <a:moveTo>
                    <a:pt x="72262" y="101740"/>
                  </a:moveTo>
                  <a:lnTo>
                    <a:pt x="101083" y="105868"/>
                  </a:lnTo>
                  <a:lnTo>
                    <a:pt x="99959" y="110458"/>
                  </a:lnTo>
                  <a:cubicBezTo>
                    <a:pt x="98252" y="124409"/>
                    <a:pt x="101419" y="138521"/>
                    <a:pt x="107459" y="152844"/>
                  </a:cubicBezTo>
                  <a:lnTo>
                    <a:pt x="113572" y="165553"/>
                  </a:lnTo>
                  <a:lnTo>
                    <a:pt x="84856" y="171141"/>
                  </a:lnTo>
                  <a:lnTo>
                    <a:pt x="80117" y="162041"/>
                  </a:lnTo>
                  <a:cubicBezTo>
                    <a:pt x="70414" y="141728"/>
                    <a:pt x="65314" y="122740"/>
                    <a:pt x="70235" y="106064"/>
                  </a:cubicBezTo>
                  <a:close/>
                  <a:moveTo>
                    <a:pt x="152212" y="35298"/>
                  </a:moveTo>
                  <a:lnTo>
                    <a:pt x="169233" y="41710"/>
                  </a:lnTo>
                  <a:lnTo>
                    <a:pt x="161672" y="45388"/>
                  </a:lnTo>
                  <a:cubicBezTo>
                    <a:pt x="147040" y="53122"/>
                    <a:pt x="134189" y="61297"/>
                    <a:pt x="124133" y="69848"/>
                  </a:cubicBezTo>
                  <a:lnTo>
                    <a:pt x="119892" y="74167"/>
                  </a:lnTo>
                  <a:lnTo>
                    <a:pt x="97728" y="70993"/>
                  </a:lnTo>
                  <a:lnTo>
                    <a:pt x="109490" y="61036"/>
                  </a:lnTo>
                  <a:cubicBezTo>
                    <a:pt x="116219" y="56031"/>
                    <a:pt x="123442" y="51265"/>
                    <a:pt x="131057" y="46730"/>
                  </a:cubicBezTo>
                  <a:close/>
                  <a:moveTo>
                    <a:pt x="245578" y="0"/>
                  </a:moveTo>
                  <a:lnTo>
                    <a:pt x="278185" y="0"/>
                  </a:lnTo>
                  <a:lnTo>
                    <a:pt x="275940" y="637"/>
                  </a:lnTo>
                  <a:cubicBezTo>
                    <a:pt x="254048" y="7404"/>
                    <a:pt x="231374" y="15093"/>
                    <a:pt x="209898" y="23575"/>
                  </a:cubicBezTo>
                  <a:lnTo>
                    <a:pt x="195687" y="29556"/>
                  </a:lnTo>
                  <a:lnTo>
                    <a:pt x="178609" y="23122"/>
                  </a:lnTo>
                  <a:lnTo>
                    <a:pt x="180609" y="22218"/>
                  </a:lnTo>
                  <a:close/>
                </a:path>
              </a:pathLst>
            </a:custGeom>
            <a:solidFill>
              <a:srgbClr val="FFFFFF"/>
            </a:solidFill>
            <a:ln>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endParaRPr kumimoji="1" lang="ja-JP" altLang="en-US" sz="1050" b="1" kern="0">
                <a:solidFill>
                  <a:srgbClr val="000000"/>
                </a:solidFill>
                <a:effectLst>
                  <a:glow rad="127000">
                    <a:srgbClr val="1C4A50"/>
                  </a:glow>
                </a:effectLst>
                <a:latin typeface="メイリオ"/>
                <a:ea typeface="メイリオ"/>
              </a:endParaRPr>
            </a:p>
          </p:txBody>
        </p:sp>
      </p:grpSp>
      <p:grpSp>
        <p:nvGrpSpPr>
          <p:cNvPr id="76" name="グループ化 75">
            <a:extLst>
              <a:ext uri="{FF2B5EF4-FFF2-40B4-BE49-F238E27FC236}">
                <a16:creationId xmlns:a16="http://schemas.microsoft.com/office/drawing/2014/main" id="{CAD2349D-6164-E74F-93CF-DEA1635F58E3}"/>
              </a:ext>
            </a:extLst>
          </p:cNvPr>
          <p:cNvGrpSpPr/>
          <p:nvPr/>
        </p:nvGrpSpPr>
        <p:grpSpPr>
          <a:xfrm>
            <a:off x="1208194" y="1907620"/>
            <a:ext cx="169715" cy="295441"/>
            <a:chOff x="2333297" y="897466"/>
            <a:chExt cx="409903" cy="713560"/>
          </a:xfrm>
          <a:solidFill>
            <a:schemeClr val="tx1"/>
          </a:solidFill>
        </p:grpSpPr>
        <p:sp>
          <p:nvSpPr>
            <p:cNvPr id="78" name="二等辺三角形 3">
              <a:extLst>
                <a:ext uri="{FF2B5EF4-FFF2-40B4-BE49-F238E27FC236}">
                  <a16:creationId xmlns:a16="http://schemas.microsoft.com/office/drawing/2014/main" id="{52989ECE-0CD3-5441-917D-00EDC091EA60}"/>
                </a:ext>
              </a:extLst>
            </p:cNvPr>
            <p:cNvSpPr/>
            <p:nvPr/>
          </p:nvSpPr>
          <p:spPr>
            <a:xfrm>
              <a:off x="2333297" y="1074998"/>
              <a:ext cx="409903" cy="53602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9" name="楕円 4">
              <a:extLst>
                <a:ext uri="{FF2B5EF4-FFF2-40B4-BE49-F238E27FC236}">
                  <a16:creationId xmlns:a16="http://schemas.microsoft.com/office/drawing/2014/main" id="{8D8D82AF-6CCE-384D-9A99-CB8BDA30DA22}"/>
                </a:ext>
              </a:extLst>
            </p:cNvPr>
            <p:cNvSpPr/>
            <p:nvPr/>
          </p:nvSpPr>
          <p:spPr>
            <a:xfrm>
              <a:off x="2333297" y="897466"/>
              <a:ext cx="409903" cy="3847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86" name="グループ化 85">
            <a:extLst>
              <a:ext uri="{FF2B5EF4-FFF2-40B4-BE49-F238E27FC236}">
                <a16:creationId xmlns:a16="http://schemas.microsoft.com/office/drawing/2014/main" id="{CAD2349D-6164-E74F-93CF-DEA1635F58E3}"/>
              </a:ext>
            </a:extLst>
          </p:cNvPr>
          <p:cNvGrpSpPr/>
          <p:nvPr/>
        </p:nvGrpSpPr>
        <p:grpSpPr>
          <a:xfrm>
            <a:off x="716318" y="1975923"/>
            <a:ext cx="169715" cy="295441"/>
            <a:chOff x="2333297" y="897466"/>
            <a:chExt cx="409903" cy="713560"/>
          </a:xfrm>
          <a:solidFill>
            <a:schemeClr val="tx1"/>
          </a:solidFill>
        </p:grpSpPr>
        <p:sp>
          <p:nvSpPr>
            <p:cNvPr id="87" name="二等辺三角形 3">
              <a:extLst>
                <a:ext uri="{FF2B5EF4-FFF2-40B4-BE49-F238E27FC236}">
                  <a16:creationId xmlns:a16="http://schemas.microsoft.com/office/drawing/2014/main" id="{52989ECE-0CD3-5441-917D-00EDC091EA60}"/>
                </a:ext>
              </a:extLst>
            </p:cNvPr>
            <p:cNvSpPr/>
            <p:nvPr/>
          </p:nvSpPr>
          <p:spPr>
            <a:xfrm>
              <a:off x="2333297" y="1074998"/>
              <a:ext cx="409903" cy="53602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8" name="楕円 4">
              <a:extLst>
                <a:ext uri="{FF2B5EF4-FFF2-40B4-BE49-F238E27FC236}">
                  <a16:creationId xmlns:a16="http://schemas.microsoft.com/office/drawing/2014/main" id="{8D8D82AF-6CCE-384D-9A99-CB8BDA30DA22}"/>
                </a:ext>
              </a:extLst>
            </p:cNvPr>
            <p:cNvSpPr/>
            <p:nvPr/>
          </p:nvSpPr>
          <p:spPr>
            <a:xfrm>
              <a:off x="2333297" y="897466"/>
              <a:ext cx="409903" cy="3847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93" name="グループ化 92">
            <a:extLst>
              <a:ext uri="{FF2B5EF4-FFF2-40B4-BE49-F238E27FC236}">
                <a16:creationId xmlns:a16="http://schemas.microsoft.com/office/drawing/2014/main" id="{022FEEDA-70B6-4E50-A8DA-69E2D3D71DF9}"/>
              </a:ext>
            </a:extLst>
          </p:cNvPr>
          <p:cNvGrpSpPr/>
          <p:nvPr/>
        </p:nvGrpSpPr>
        <p:grpSpPr>
          <a:xfrm>
            <a:off x="6201281" y="4489109"/>
            <a:ext cx="863210" cy="259250"/>
            <a:chOff x="-93559" y="3473743"/>
            <a:chExt cx="2925926" cy="820407"/>
          </a:xfrm>
        </p:grpSpPr>
        <p:sp>
          <p:nvSpPr>
            <p:cNvPr id="97" name="テキスト ボックス 96">
              <a:extLst>
                <a:ext uri="{FF2B5EF4-FFF2-40B4-BE49-F238E27FC236}">
                  <a16:creationId xmlns:a16="http://schemas.microsoft.com/office/drawing/2014/main" id="{8273320B-A4FB-4E89-8165-38FA81EC4657}"/>
                </a:ext>
              </a:extLst>
            </p:cNvPr>
            <p:cNvSpPr txBox="1"/>
            <p:nvPr/>
          </p:nvSpPr>
          <p:spPr>
            <a:xfrm>
              <a:off x="-93559" y="3563673"/>
              <a:ext cx="2925926" cy="730477"/>
            </a:xfrm>
            <a:prstGeom prst="rect">
              <a:avLst/>
            </a:prstGeom>
            <a:noFill/>
          </p:spPr>
          <p:txBody>
            <a:bodyPr wrap="square" rtlCol="0">
              <a:spAutoFit/>
            </a:bodyPr>
            <a:lstStyle/>
            <a:p>
              <a:pPr algn="ctr"/>
              <a:r>
                <a:rPr kumimoji="1" lang="ja-JP" altLang="en-US" sz="900"/>
                <a:t>映像を販売</a:t>
              </a:r>
            </a:p>
          </p:txBody>
        </p:sp>
        <p:sp>
          <p:nvSpPr>
            <p:cNvPr id="98" name="四角形吹き出し 128">
              <a:extLst>
                <a:ext uri="{FF2B5EF4-FFF2-40B4-BE49-F238E27FC236}">
                  <a16:creationId xmlns:a16="http://schemas.microsoft.com/office/drawing/2014/main" id="{93A2AF0B-EF91-4337-BE66-9F255EBF5DAB}"/>
                </a:ext>
              </a:extLst>
            </p:cNvPr>
            <p:cNvSpPr/>
            <p:nvPr/>
          </p:nvSpPr>
          <p:spPr>
            <a:xfrm>
              <a:off x="-13666" y="3473743"/>
              <a:ext cx="2846030" cy="793079"/>
            </a:xfrm>
            <a:prstGeom prst="wedgeRectCallout">
              <a:avLst>
                <a:gd name="adj1" fmla="val -45171"/>
                <a:gd name="adj2" fmla="val 789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sp>
        <p:nvSpPr>
          <p:cNvPr id="113" name="線吹き出し 1 (枠付き) 112">
            <a:extLst>
              <a:ext uri="{FF2B5EF4-FFF2-40B4-BE49-F238E27FC236}">
                <a16:creationId xmlns:a16="http://schemas.microsoft.com/office/drawing/2014/main" id="{00B7C1C1-7D22-7A4D-9CEF-8AF860DBFC79}"/>
              </a:ext>
            </a:extLst>
          </p:cNvPr>
          <p:cNvSpPr/>
          <p:nvPr/>
        </p:nvSpPr>
        <p:spPr>
          <a:xfrm>
            <a:off x="473605" y="6221010"/>
            <a:ext cx="6142358" cy="340152"/>
          </a:xfrm>
          <a:prstGeom prst="borderCallout1">
            <a:avLst>
              <a:gd name="adj1" fmla="val -77491"/>
              <a:gd name="adj2" fmla="val 14156"/>
              <a:gd name="adj3" fmla="val -1105732"/>
              <a:gd name="adj4" fmla="val 1110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itchFamily="2" charset="2"/>
              <a:buChar char="ü"/>
            </a:pPr>
            <a:r>
              <a:rPr kumimoji="1" lang="ja-JP" altLang="en-US" sz="1600">
                <a:solidFill>
                  <a:prstClr val="black"/>
                </a:solidFill>
              </a:rPr>
              <a:t>通行人は全くデータフローには入ってこないのか</a:t>
            </a:r>
            <a:r>
              <a:rPr kumimoji="1" lang="en-US" altLang="ja-JP" sz="1600">
                <a:solidFill>
                  <a:prstClr val="black"/>
                </a:solidFill>
              </a:rPr>
              <a:t>?</a:t>
            </a:r>
            <a:endParaRPr kumimoji="1" lang="en-US" altLang="ja-JP" sz="1000">
              <a:solidFill>
                <a:prstClr val="black"/>
              </a:solidFill>
            </a:endParaRPr>
          </a:p>
        </p:txBody>
      </p:sp>
      <p:sp>
        <p:nvSpPr>
          <p:cNvPr id="114" name="線吹き出し 1 (枠付き) 113">
            <a:extLst>
              <a:ext uri="{FF2B5EF4-FFF2-40B4-BE49-F238E27FC236}">
                <a16:creationId xmlns:a16="http://schemas.microsoft.com/office/drawing/2014/main" id="{09A3C0C6-157A-CF47-887D-0D69753143E7}"/>
              </a:ext>
            </a:extLst>
          </p:cNvPr>
          <p:cNvSpPr/>
          <p:nvPr/>
        </p:nvSpPr>
        <p:spPr>
          <a:xfrm>
            <a:off x="2180097" y="5626003"/>
            <a:ext cx="6271926" cy="466986"/>
          </a:xfrm>
          <a:prstGeom prst="borderCallout1">
            <a:avLst>
              <a:gd name="adj1" fmla="val -14239"/>
              <a:gd name="adj2" fmla="val 12186"/>
              <a:gd name="adj3" fmla="val -530004"/>
              <a:gd name="adj4" fmla="val 550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itchFamily="2" charset="2"/>
              <a:buChar char="ü"/>
            </a:pPr>
            <a:r>
              <a:rPr kumimoji="1" lang="ja-JP" altLang="en-US" sz="1400">
                <a:solidFill>
                  <a:prstClr val="black"/>
                </a:solidFill>
              </a:rPr>
              <a:t>ドライバから承諾手順や、事後の承諾とり消し手順を設計しているか</a:t>
            </a:r>
            <a:r>
              <a:rPr kumimoji="1" lang="en-US" altLang="ja-JP" sz="1400">
                <a:solidFill>
                  <a:prstClr val="black"/>
                </a:solidFill>
              </a:rPr>
              <a:t>?</a:t>
            </a:r>
          </a:p>
        </p:txBody>
      </p:sp>
      <p:sp>
        <p:nvSpPr>
          <p:cNvPr id="123" name="正方形/長方形 122">
            <a:extLst>
              <a:ext uri="{FF2B5EF4-FFF2-40B4-BE49-F238E27FC236}">
                <a16:creationId xmlns:a16="http://schemas.microsoft.com/office/drawing/2014/main" id="{4684F6CD-5EF9-584E-8B98-9A34DFE1A522}"/>
              </a:ext>
            </a:extLst>
          </p:cNvPr>
          <p:cNvSpPr/>
          <p:nvPr/>
        </p:nvSpPr>
        <p:spPr>
          <a:xfrm>
            <a:off x="3215743" y="5341168"/>
            <a:ext cx="1415772" cy="276999"/>
          </a:xfrm>
          <a:prstGeom prst="rect">
            <a:avLst/>
          </a:prstGeom>
        </p:spPr>
        <p:txBody>
          <a:bodyPr wrap="none">
            <a:spAutoFit/>
          </a:bodyPr>
          <a:lstStyle/>
          <a:p>
            <a:r>
              <a:rPr kumimoji="1" lang="ja-JP" altLang="en-US" sz="1200" b="1">
                <a:solidFill>
                  <a:srgbClr val="FF0000"/>
                </a:solidFill>
              </a:rPr>
              <a:t>チェックポイント</a:t>
            </a:r>
            <a:endParaRPr lang="ja-JP" altLang="en-US" sz="1200" b="1">
              <a:solidFill>
                <a:srgbClr val="FF0000"/>
              </a:solidFill>
            </a:endParaRPr>
          </a:p>
        </p:txBody>
      </p:sp>
      <p:sp>
        <p:nvSpPr>
          <p:cNvPr id="127" name="正方形/長方形 126">
            <a:extLst>
              <a:ext uri="{FF2B5EF4-FFF2-40B4-BE49-F238E27FC236}">
                <a16:creationId xmlns:a16="http://schemas.microsoft.com/office/drawing/2014/main" id="{F5A127EF-F9C3-EE48-8687-A11AE58F66A9}"/>
              </a:ext>
            </a:extLst>
          </p:cNvPr>
          <p:cNvSpPr/>
          <p:nvPr/>
        </p:nvSpPr>
        <p:spPr>
          <a:xfrm>
            <a:off x="328729" y="5911547"/>
            <a:ext cx="1415772" cy="276999"/>
          </a:xfrm>
          <a:prstGeom prst="rect">
            <a:avLst/>
          </a:prstGeom>
        </p:spPr>
        <p:txBody>
          <a:bodyPr wrap="none">
            <a:spAutoFit/>
          </a:bodyPr>
          <a:lstStyle/>
          <a:p>
            <a:r>
              <a:rPr kumimoji="1" lang="ja-JP" altLang="en-US" sz="1200" b="1">
                <a:solidFill>
                  <a:srgbClr val="FF0000"/>
                </a:solidFill>
              </a:rPr>
              <a:t>チェックポイント</a:t>
            </a:r>
            <a:endParaRPr lang="ja-JP" altLang="en-US" sz="1200" b="1">
              <a:solidFill>
                <a:srgbClr val="FF0000"/>
              </a:solidFill>
            </a:endParaRPr>
          </a:p>
        </p:txBody>
      </p:sp>
      <p:sp>
        <p:nvSpPr>
          <p:cNvPr id="3" name="テキスト ボックス 2">
            <a:extLst>
              <a:ext uri="{FF2B5EF4-FFF2-40B4-BE49-F238E27FC236}">
                <a16:creationId xmlns:a16="http://schemas.microsoft.com/office/drawing/2014/main" id="{DE5986E1-E9E8-43DE-B034-833F02322F99}"/>
              </a:ext>
            </a:extLst>
          </p:cNvPr>
          <p:cNvSpPr txBox="1"/>
          <p:nvPr/>
        </p:nvSpPr>
        <p:spPr>
          <a:xfrm>
            <a:off x="64454" y="1016459"/>
            <a:ext cx="9179829" cy="646331"/>
          </a:xfrm>
          <a:prstGeom prst="rect">
            <a:avLst/>
          </a:prstGeom>
          <a:noFill/>
        </p:spPr>
        <p:txBody>
          <a:bodyPr wrap="square" rtlCol="0">
            <a:spAutoFit/>
          </a:bodyPr>
          <a:lstStyle/>
          <a:p>
            <a:r>
              <a:rPr lang="ja-JP" altLang="en-US" dirty="0"/>
              <a:t>目的：関係者間でのデータセットの移動、処理フローを、許可などの手順を明確化する</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032E66E-B3FA-447C-8DB8-12A5F3B192FB}"/>
              </a:ext>
            </a:extLst>
          </p:cNvPr>
          <p:cNvSpPr>
            <a:spLocks noGrp="1"/>
          </p:cNvSpPr>
          <p:nvPr>
            <p:ph type="sldNum" sz="quarter" idx="12"/>
          </p:nvPr>
        </p:nvSpPr>
        <p:spPr/>
        <p:txBody>
          <a:bodyPr/>
          <a:lstStyle/>
          <a:p>
            <a:fld id="{A6F093FB-283C-4942-8FB9-6751A9D2A87D}" type="slidenum">
              <a:rPr kumimoji="1" lang="ja-JP" altLang="en-US" smtClean="0"/>
              <a:pPr/>
              <a:t>20</a:t>
            </a:fld>
            <a:endParaRPr kumimoji="1" lang="ja-JP" altLang="en-US"/>
          </a:p>
        </p:txBody>
      </p:sp>
    </p:spTree>
    <p:extLst>
      <p:ext uri="{BB962C8B-B14F-4D97-AF65-F5344CB8AC3E}">
        <p14:creationId xmlns:p14="http://schemas.microsoft.com/office/powerpoint/2010/main" val="2422662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76E47-990C-C34A-B0C1-0A1454DF36B3}"/>
              </a:ext>
            </a:extLst>
          </p:cNvPr>
          <p:cNvSpPr>
            <a:spLocks noGrp="1"/>
          </p:cNvSpPr>
          <p:nvPr>
            <p:ph type="title"/>
          </p:nvPr>
        </p:nvSpPr>
        <p:spPr>
          <a:xfrm>
            <a:off x="171450" y="191189"/>
            <a:ext cx="7886700" cy="501409"/>
          </a:xfrm>
        </p:spPr>
        <p:txBody>
          <a:bodyPr>
            <a:noAutofit/>
          </a:bodyPr>
          <a:lstStyle/>
          <a:p>
            <a:r>
              <a:rPr kumimoji="1" lang="en-US" altLang="ja-JP" dirty="0"/>
              <a:t>6. </a:t>
            </a:r>
            <a:r>
              <a:rPr kumimoji="1" lang="ja-JP" altLang="en-US" dirty="0"/>
              <a:t>法制関係図</a:t>
            </a:r>
          </a:p>
        </p:txBody>
      </p:sp>
      <p:graphicFrame>
        <p:nvGraphicFramePr>
          <p:cNvPr id="4" name="表 3">
            <a:extLst>
              <a:ext uri="{FF2B5EF4-FFF2-40B4-BE49-F238E27FC236}">
                <a16:creationId xmlns:a16="http://schemas.microsoft.com/office/drawing/2014/main" id="{97A2F055-D8F5-6E42-B6F5-CDB2BD0691A2}"/>
              </a:ext>
            </a:extLst>
          </p:cNvPr>
          <p:cNvGraphicFramePr>
            <a:graphicFrameLocks noGrp="1"/>
          </p:cNvGraphicFramePr>
          <p:nvPr/>
        </p:nvGraphicFramePr>
        <p:xfrm>
          <a:off x="330147" y="1763095"/>
          <a:ext cx="8523248" cy="3204210"/>
        </p:xfrm>
        <a:graphic>
          <a:graphicData uri="http://schemas.openxmlformats.org/drawingml/2006/table">
            <a:tbl>
              <a:tblPr firstRow="1" bandRow="1">
                <a:tableStyleId>{5C22544A-7EE6-4342-B048-85BDC9FD1C3A}</a:tableStyleId>
              </a:tblPr>
              <a:tblGrid>
                <a:gridCol w="1107500">
                  <a:extLst>
                    <a:ext uri="{9D8B030D-6E8A-4147-A177-3AD203B41FA5}">
                      <a16:colId xmlns:a16="http://schemas.microsoft.com/office/drawing/2014/main" val="3272868313"/>
                    </a:ext>
                  </a:extLst>
                </a:gridCol>
                <a:gridCol w="1286483">
                  <a:extLst>
                    <a:ext uri="{9D8B030D-6E8A-4147-A177-3AD203B41FA5}">
                      <a16:colId xmlns:a16="http://schemas.microsoft.com/office/drawing/2014/main" val="1393614103"/>
                    </a:ext>
                  </a:extLst>
                </a:gridCol>
                <a:gridCol w="1199201">
                  <a:extLst>
                    <a:ext uri="{9D8B030D-6E8A-4147-A177-3AD203B41FA5}">
                      <a16:colId xmlns:a16="http://schemas.microsoft.com/office/drawing/2014/main" val="2072711906"/>
                    </a:ext>
                  </a:extLst>
                </a:gridCol>
                <a:gridCol w="1424730">
                  <a:extLst>
                    <a:ext uri="{9D8B030D-6E8A-4147-A177-3AD203B41FA5}">
                      <a16:colId xmlns:a16="http://schemas.microsoft.com/office/drawing/2014/main" val="1300878533"/>
                    </a:ext>
                  </a:extLst>
                </a:gridCol>
                <a:gridCol w="1343412">
                  <a:extLst>
                    <a:ext uri="{9D8B030D-6E8A-4147-A177-3AD203B41FA5}">
                      <a16:colId xmlns:a16="http://schemas.microsoft.com/office/drawing/2014/main" val="1745752269"/>
                    </a:ext>
                  </a:extLst>
                </a:gridCol>
                <a:gridCol w="1074656">
                  <a:extLst>
                    <a:ext uri="{9D8B030D-6E8A-4147-A177-3AD203B41FA5}">
                      <a16:colId xmlns:a16="http://schemas.microsoft.com/office/drawing/2014/main" val="3276884402"/>
                    </a:ext>
                  </a:extLst>
                </a:gridCol>
                <a:gridCol w="1087266">
                  <a:extLst>
                    <a:ext uri="{9D8B030D-6E8A-4147-A177-3AD203B41FA5}">
                      <a16:colId xmlns:a16="http://schemas.microsoft.com/office/drawing/2014/main" val="694696667"/>
                    </a:ext>
                  </a:extLst>
                </a:gridCol>
              </a:tblGrid>
              <a:tr h="388620">
                <a:tc>
                  <a:txBody>
                    <a:bodyPr/>
                    <a:lstStyle/>
                    <a:p>
                      <a:endParaRPr kumimoji="1" lang="ja-JP" altLang="en-US" sz="1100"/>
                    </a:p>
                  </a:txBody>
                  <a:tcPr marL="68580" marR="68580" marT="34290" marB="34290"/>
                </a:tc>
                <a:tc>
                  <a:txBody>
                    <a:bodyPr/>
                    <a:lstStyle/>
                    <a:p>
                      <a:r>
                        <a:rPr kumimoji="1" lang="ja-JP" altLang="en-US" sz="1100"/>
                        <a:t>ドライバー</a:t>
                      </a:r>
                    </a:p>
                  </a:txBody>
                  <a:tcPr marL="68580" marR="68580" marT="34290" marB="34290"/>
                </a:tc>
                <a:tc>
                  <a:txBody>
                    <a:bodyPr/>
                    <a:lstStyle/>
                    <a:p>
                      <a:r>
                        <a:rPr kumimoji="1" lang="ja-JP" altLang="en-US" sz="1100"/>
                        <a:t>ドライブレコーダー販売事業者</a:t>
                      </a:r>
                    </a:p>
                  </a:txBody>
                  <a:tcPr marL="68580" marR="68580" marT="34290" marB="34290"/>
                </a:tc>
                <a:tc>
                  <a:txBody>
                    <a:bodyPr/>
                    <a:lstStyle/>
                    <a:p>
                      <a:r>
                        <a:rPr kumimoji="1" lang="ja-JP" altLang="en-US" sz="1100"/>
                        <a:t>データ蓄積事業者</a:t>
                      </a:r>
                    </a:p>
                  </a:txBody>
                  <a:tcPr marL="68580" marR="68580" marT="34290" marB="34290"/>
                </a:tc>
                <a:tc>
                  <a:txBody>
                    <a:bodyPr/>
                    <a:lstStyle/>
                    <a:p>
                      <a:pPr lvl="0">
                        <a:buNone/>
                      </a:pPr>
                      <a:r>
                        <a:rPr kumimoji="1" lang="ja-JP" altLang="en-US" sz="1100" b="1" i="0" u="none" strike="noStrike" noProof="0">
                          <a:solidFill>
                            <a:schemeClr val="bg1"/>
                          </a:solidFill>
                          <a:latin typeface="游ゴシック"/>
                          <a:ea typeface="游ゴシック"/>
                        </a:rPr>
                        <a:t>データ加工事業者</a:t>
                      </a:r>
                      <a:endParaRPr kumimoji="1" lang="en-US" altLang="ja-JP" sz="1100" b="1" i="0" u="none" strike="noStrike" noProof="0">
                        <a:solidFill>
                          <a:schemeClr val="bg1"/>
                        </a:solidFill>
                        <a:latin typeface="游ゴシック"/>
                        <a:ea typeface="游ゴシック"/>
                      </a:endParaRPr>
                    </a:p>
                  </a:txBody>
                  <a:tcPr marL="68580" marR="68580" marT="34290" marB="34290"/>
                </a:tc>
                <a:tc>
                  <a:txBody>
                    <a:bodyPr/>
                    <a:lstStyle/>
                    <a:p>
                      <a:r>
                        <a:rPr kumimoji="1" lang="ja-JP" altLang="en-US" sz="1100"/>
                        <a:t>データ購入事業者</a:t>
                      </a:r>
                    </a:p>
                  </a:txBody>
                  <a:tcPr marL="68580" marR="68580" marT="34290" marB="34290"/>
                </a:tc>
                <a:tc>
                  <a:txBody>
                    <a:bodyPr/>
                    <a:lstStyle/>
                    <a:p>
                      <a:r>
                        <a:rPr kumimoji="1" lang="ja-JP" altLang="en-US" sz="1100"/>
                        <a:t>通行人</a:t>
                      </a:r>
                    </a:p>
                  </a:txBody>
                  <a:tcPr marL="68580" marR="68580" marT="34290" marB="34290"/>
                </a:tc>
                <a:extLst>
                  <a:ext uri="{0D108BD9-81ED-4DB2-BD59-A6C34878D82A}">
                    <a16:rowId xmlns:a16="http://schemas.microsoft.com/office/drawing/2014/main" val="606838064"/>
                  </a:ext>
                </a:extLst>
              </a:tr>
              <a:tr h="548640">
                <a:tc>
                  <a:txBody>
                    <a:bodyPr/>
                    <a:lstStyle/>
                    <a:p>
                      <a:r>
                        <a:rPr kumimoji="1" lang="ja-JP" altLang="en-US" sz="1100"/>
                        <a:t>ドライバー</a:t>
                      </a:r>
                    </a:p>
                  </a:txBody>
                  <a:tcPr marL="68580" marR="68580" marT="34290" marB="34290"/>
                </a:tc>
                <a:tc>
                  <a:txBody>
                    <a:bodyPr/>
                    <a:lstStyle/>
                    <a:p>
                      <a:r>
                        <a:rPr kumimoji="1" lang="en-US" altLang="ja-JP" sz="1100"/>
                        <a:t>NA</a:t>
                      </a:r>
                      <a:endParaRPr kumimoji="1" lang="ja-JP" altLang="en-US" sz="1100"/>
                    </a:p>
                  </a:txBody>
                  <a:tcPr marL="68580" marR="68580" marT="34290" marB="34290"/>
                </a:tc>
                <a:tc>
                  <a:txBody>
                    <a:bodyPr/>
                    <a:lstStyle/>
                    <a:p>
                      <a:r>
                        <a:rPr kumimoji="1" lang="ja-JP" altLang="en-US" sz="1100">
                          <a:solidFill>
                            <a:schemeClr val="tx1"/>
                          </a:solidFill>
                        </a:rPr>
                        <a:t>販売契約</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schemeClr val="tx1"/>
                          </a:solidFill>
                        </a:rPr>
                        <a:t>映像利用に関する同意</a:t>
                      </a:r>
                    </a:p>
                    <a:p>
                      <a:r>
                        <a:rPr kumimoji="1" lang="ja-JP" altLang="en-US" sz="1100">
                          <a:solidFill>
                            <a:schemeClr val="tx1"/>
                          </a:solidFill>
                        </a:rPr>
                        <a:t>個人情報保護法</a:t>
                      </a:r>
                    </a:p>
                  </a:txBody>
                  <a:tcPr marL="68580" marR="68580" marT="34290" marB="34290"/>
                </a:tc>
                <a:tc>
                  <a:txBody>
                    <a:bodyPr/>
                    <a:lstStyle/>
                    <a:p>
                      <a:pPr lvl="0">
                        <a:buNone/>
                      </a:pPr>
                      <a:endParaRPr kumimoji="1" lang="ja-JP" altLang="en-US" sz="1100">
                        <a:solidFill>
                          <a:schemeClr val="tx1"/>
                        </a:solidFill>
                      </a:endParaRPr>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solidFill>
                          <a:schemeClr val="tx1"/>
                        </a:solidFill>
                      </a:endParaRPr>
                    </a:p>
                  </a:txBody>
                  <a:tcPr marL="68580" marR="68580" marT="34290" marB="34290"/>
                </a:tc>
                <a:extLst>
                  <a:ext uri="{0D108BD9-81ED-4DB2-BD59-A6C34878D82A}">
                    <a16:rowId xmlns:a16="http://schemas.microsoft.com/office/drawing/2014/main" val="1967429089"/>
                  </a:ext>
                </a:extLst>
              </a:tr>
              <a:tr h="388620">
                <a:tc>
                  <a:txBody>
                    <a:bodyPr/>
                    <a:lstStyle/>
                    <a:p>
                      <a:r>
                        <a:rPr kumimoji="1" lang="ja-JP" altLang="en-US" sz="1100"/>
                        <a:t>ドライブレコーダー販売事業者</a:t>
                      </a:r>
                    </a:p>
                  </a:txBody>
                  <a:tcPr marL="68580" marR="68580" marT="34290" marB="34290"/>
                </a:tc>
                <a:tc>
                  <a:txBody>
                    <a:bodyPr/>
                    <a:lstStyle/>
                    <a:p>
                      <a:r>
                        <a:rPr kumimoji="1" lang="ja-JP" altLang="en-US" sz="1100">
                          <a:solidFill>
                            <a:schemeClr val="tx1"/>
                          </a:solidFill>
                        </a:rPr>
                        <a:t>販売契約</a:t>
                      </a:r>
                    </a:p>
                  </a:txBody>
                  <a:tcPr marL="68580" marR="68580" marT="34290" marB="34290"/>
                </a:tc>
                <a:tc>
                  <a:txBody>
                    <a:bodyPr/>
                    <a:lstStyle/>
                    <a:p>
                      <a:r>
                        <a:rPr kumimoji="1" lang="en-US" altLang="ja-JP" sz="1100">
                          <a:solidFill>
                            <a:schemeClr val="tx1"/>
                          </a:solidFill>
                        </a:rPr>
                        <a:t>NA</a:t>
                      </a:r>
                      <a:endParaRPr kumimoji="1" lang="ja-JP" altLang="en-US" sz="1100">
                        <a:solidFill>
                          <a:schemeClr val="tx1"/>
                        </a:solidFill>
                      </a:endParaRPr>
                    </a:p>
                  </a:txBody>
                  <a:tcPr marL="68580" marR="68580" marT="34290" marB="34290"/>
                </a:tc>
                <a:tc>
                  <a:txBody>
                    <a:bodyPr/>
                    <a:lstStyle/>
                    <a:p>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solidFill>
                          <a:schemeClr val="tx1"/>
                        </a:solidFill>
                      </a:endParaRPr>
                    </a:p>
                  </a:txBody>
                  <a:tcPr marL="68580" marR="68580" marT="34290" marB="34290"/>
                </a:tc>
                <a:extLst>
                  <a:ext uri="{0D108BD9-81ED-4DB2-BD59-A6C34878D82A}">
                    <a16:rowId xmlns:a16="http://schemas.microsoft.com/office/drawing/2014/main" val="3495228741"/>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t>データ蓄積事業者</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schemeClr val="tx1"/>
                          </a:solidFill>
                        </a:rPr>
                        <a:t>映像利用に関する同意</a:t>
                      </a:r>
                    </a:p>
                    <a:p>
                      <a:r>
                        <a:rPr kumimoji="1" lang="ja-JP" altLang="en-US" sz="1100">
                          <a:solidFill>
                            <a:schemeClr val="tx1"/>
                          </a:solidFill>
                        </a:rPr>
                        <a:t>個人情報保護法</a:t>
                      </a:r>
                    </a:p>
                  </a:txBody>
                  <a:tcPr marL="68580" marR="68580" marT="34290" marB="34290"/>
                </a:tc>
                <a:tc>
                  <a:txBody>
                    <a:bodyPr/>
                    <a:lstStyle/>
                    <a:p>
                      <a:endParaRPr kumimoji="1" lang="ja-JP" altLang="en-US" sz="1100"/>
                    </a:p>
                  </a:txBody>
                  <a:tcPr marL="68580" marR="68580" marT="34290" marB="34290"/>
                </a:tc>
                <a:tc>
                  <a:txBody>
                    <a:bodyPr/>
                    <a:lstStyle/>
                    <a:p>
                      <a:r>
                        <a:rPr kumimoji="1" lang="en-US" altLang="ja-JP" sz="1100">
                          <a:solidFill>
                            <a:schemeClr val="tx1"/>
                          </a:solidFill>
                        </a:rPr>
                        <a:t>NA</a:t>
                      </a:r>
                      <a:endParaRPr kumimoji="1" lang="ja-JP" altLang="en-US" sz="1100">
                        <a:solidFill>
                          <a:schemeClr val="tx1"/>
                        </a:solidFill>
                      </a:endParaRPr>
                    </a:p>
                  </a:txBody>
                  <a:tcPr marL="68580" marR="68580" marT="34290" marB="34290"/>
                </a:tc>
                <a:tc>
                  <a:txBody>
                    <a:bodyPr/>
                    <a:lstStyle/>
                    <a:p>
                      <a:r>
                        <a:rPr kumimoji="1" lang="ja-JP" altLang="en-US" sz="1100"/>
                        <a:t>業務委託契約</a:t>
                      </a:r>
                      <a:endParaRPr kumimoji="1" lang="en-US" altLang="ja-JP" sz="1100"/>
                    </a:p>
                    <a:p>
                      <a:r>
                        <a:rPr kumimoji="1" lang="ja-JP" altLang="en-US" sz="1100"/>
                        <a:t>個人情報保護法</a:t>
                      </a:r>
                    </a:p>
                  </a:txBody>
                  <a:tcPr marL="68580" marR="68580" marT="34290" marB="34290"/>
                </a:tc>
                <a:tc>
                  <a:txBody>
                    <a:bodyPr/>
                    <a:lstStyle/>
                    <a:p>
                      <a:r>
                        <a:rPr kumimoji="1" lang="ja-JP" altLang="en-US" sz="1100">
                          <a:solidFill>
                            <a:schemeClr val="tx1"/>
                          </a:solidFill>
                        </a:rPr>
                        <a:t>映像利用契約</a:t>
                      </a:r>
                    </a:p>
                  </a:txBody>
                  <a:tcPr marL="68580" marR="68580" marT="34290" marB="34290"/>
                </a:tc>
                <a:tc>
                  <a:txBody>
                    <a:bodyPr/>
                    <a:lstStyle/>
                    <a:p>
                      <a:r>
                        <a:rPr kumimoji="1" lang="ja-JP" altLang="en-US" sz="1100">
                          <a:solidFill>
                            <a:schemeClr val="tx1"/>
                          </a:solidFill>
                        </a:rPr>
                        <a:t>個人情報保護法</a:t>
                      </a:r>
                    </a:p>
                  </a:txBody>
                  <a:tcPr marL="68580" marR="68580" marT="34290" marB="34290"/>
                </a:tc>
                <a:extLst>
                  <a:ext uri="{0D108BD9-81ED-4DB2-BD59-A6C34878D82A}">
                    <a16:rowId xmlns:a16="http://schemas.microsoft.com/office/drawing/2014/main" val="4064222840"/>
                  </a:ext>
                </a:extLst>
              </a:tr>
              <a:tr h="388620">
                <a:tc>
                  <a:txBody>
                    <a:bodyPr/>
                    <a:lstStyle/>
                    <a:p>
                      <a:pPr marL="0" lvl="0" indent="0" algn="l" defTabSz="914400">
                        <a:lnSpc>
                          <a:spcPct val="100000"/>
                        </a:lnSpc>
                        <a:spcBef>
                          <a:spcPts val="0"/>
                        </a:spcBef>
                        <a:spcAft>
                          <a:spcPts val="0"/>
                        </a:spcAft>
                        <a:buClrTx/>
                        <a:buSzTx/>
                        <a:buNone/>
                        <a:tabLst/>
                        <a:defRPr/>
                      </a:pPr>
                      <a:r>
                        <a:rPr kumimoji="1" lang="ja-JP" altLang="en-US" sz="1100" b="0" i="0" u="none" strike="noStrike" noProof="0">
                          <a:solidFill>
                            <a:schemeClr val="tx1"/>
                          </a:solidFill>
                          <a:latin typeface="游ゴシック"/>
                        </a:rPr>
                        <a:t>データ加工事業者</a:t>
                      </a:r>
                      <a:endParaRPr kumimoji="1" lang="en-US" sz="1100" b="0" i="0" u="none" strike="noStrike" noProof="0">
                        <a:solidFill>
                          <a:schemeClr val="tx1"/>
                        </a:solidFill>
                        <a:latin typeface="游ゴシック"/>
                      </a:endParaRPr>
                    </a:p>
                  </a:txBody>
                  <a:tcPr marL="68580" marR="68580" marT="34290" marB="34290"/>
                </a:tc>
                <a:tc>
                  <a:txBody>
                    <a:bodyPr/>
                    <a:lstStyle/>
                    <a:p>
                      <a:pPr lvl="0">
                        <a:buNone/>
                      </a:pPr>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r>
                        <a:rPr kumimoji="1" lang="ja-JP" altLang="en-US" sz="1100"/>
                        <a:t>業務委託契約</a:t>
                      </a:r>
                      <a:endParaRPr kumimoji="1" lang="en-US" altLang="ja-JP" sz="1100"/>
                    </a:p>
                    <a:p>
                      <a:r>
                        <a:rPr kumimoji="1" lang="ja-JP" altLang="en-US" sz="1100"/>
                        <a:t>個人情報保護法</a:t>
                      </a:r>
                    </a:p>
                  </a:txBody>
                  <a:tcPr marL="68580" marR="68580" marT="34290" marB="34290"/>
                </a:tc>
                <a:tc>
                  <a:txBody>
                    <a:bodyPr/>
                    <a:lstStyle/>
                    <a:p>
                      <a:pPr lvl="0">
                        <a:buNone/>
                      </a:pPr>
                      <a:r>
                        <a:rPr kumimoji="1" lang="en-US" altLang="ja-JP" sz="1100"/>
                        <a:t>NA</a:t>
                      </a:r>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solidFill>
                          <a:schemeClr val="tx1"/>
                        </a:solidFill>
                      </a:endParaRPr>
                    </a:p>
                  </a:txBody>
                  <a:tcPr marL="68580" marR="68580" marT="34290" marB="34290"/>
                </a:tc>
                <a:extLst>
                  <a:ext uri="{0D108BD9-81ED-4DB2-BD59-A6C34878D82A}">
                    <a16:rowId xmlns:a16="http://schemas.microsoft.com/office/drawing/2014/main" val="2762771719"/>
                  </a:ext>
                </a:extLst>
              </a:tr>
              <a:tr h="388620">
                <a:tc>
                  <a:txBody>
                    <a:bodyPr/>
                    <a:lstStyle/>
                    <a:p>
                      <a:r>
                        <a:rPr kumimoji="1" lang="ja-JP" altLang="en-US" sz="1100"/>
                        <a:t>データ購入事業者</a:t>
                      </a:r>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p>
                  </a:txBody>
                  <a:tcPr marL="68580" marR="68580" marT="34290" marB="34290"/>
                </a:tc>
                <a:tc>
                  <a:txBody>
                    <a:bodyPr/>
                    <a:lstStyle/>
                    <a:p>
                      <a:r>
                        <a:rPr kumimoji="1" lang="ja-JP" altLang="en-US" sz="1100"/>
                        <a:t>映像利用契約</a:t>
                      </a:r>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r>
                        <a:rPr kumimoji="1" lang="en-US" altLang="ja-JP" sz="1100"/>
                        <a:t>NA</a:t>
                      </a:r>
                      <a:endParaRPr kumimoji="1" lang="ja-JP" altLang="en-US" sz="1100"/>
                    </a:p>
                  </a:txBody>
                  <a:tcPr marL="68580" marR="68580" marT="34290" marB="34290"/>
                </a:tc>
                <a:tc>
                  <a:txBody>
                    <a:bodyPr/>
                    <a:lstStyle/>
                    <a:p>
                      <a:endParaRPr kumimoji="1" lang="ja-JP" altLang="en-US" sz="1100"/>
                    </a:p>
                  </a:txBody>
                  <a:tcPr marL="68580" marR="68580" marT="34290" marB="34290"/>
                </a:tc>
                <a:extLst>
                  <a:ext uri="{0D108BD9-81ED-4DB2-BD59-A6C34878D82A}">
                    <a16:rowId xmlns:a16="http://schemas.microsoft.com/office/drawing/2014/main" val="841235959"/>
                  </a:ext>
                </a:extLst>
              </a:tr>
              <a:tr h="278130">
                <a:tc>
                  <a:txBody>
                    <a:bodyPr/>
                    <a:lstStyle/>
                    <a:p>
                      <a:r>
                        <a:rPr kumimoji="1" lang="ja-JP" altLang="en-US" sz="1100"/>
                        <a:t>通行人</a:t>
                      </a:r>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p>
                  </a:txBody>
                  <a:tcPr marL="68580" marR="68580" marT="34290" marB="34290"/>
                </a:tc>
                <a:tc>
                  <a:txBody>
                    <a:bodyPr/>
                    <a:lstStyle/>
                    <a:p>
                      <a:r>
                        <a:rPr kumimoji="1" lang="ja-JP" altLang="en-US" sz="1100"/>
                        <a:t>（個人情報保護法）</a:t>
                      </a:r>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p>
                  </a:txBody>
                  <a:tcPr marL="68580" marR="68580" marT="34290" marB="34290"/>
                </a:tc>
                <a:tc>
                  <a:txBody>
                    <a:bodyPr/>
                    <a:lstStyle/>
                    <a:p>
                      <a:r>
                        <a:rPr kumimoji="1" lang="en-US" altLang="ja-JP" sz="1100"/>
                        <a:t>NA</a:t>
                      </a:r>
                      <a:endParaRPr kumimoji="1" lang="ja-JP" altLang="en-US" sz="1100"/>
                    </a:p>
                  </a:txBody>
                  <a:tcPr marL="68580" marR="68580" marT="34290" marB="34290"/>
                </a:tc>
                <a:extLst>
                  <a:ext uri="{0D108BD9-81ED-4DB2-BD59-A6C34878D82A}">
                    <a16:rowId xmlns:a16="http://schemas.microsoft.com/office/drawing/2014/main" val="2676389324"/>
                  </a:ext>
                </a:extLst>
              </a:tr>
            </a:tbl>
          </a:graphicData>
        </a:graphic>
      </p:graphicFrame>
      <p:sp>
        <p:nvSpPr>
          <p:cNvPr id="9" name="テキスト ボックス 8">
            <a:extLst>
              <a:ext uri="{FF2B5EF4-FFF2-40B4-BE49-F238E27FC236}">
                <a16:creationId xmlns:a16="http://schemas.microsoft.com/office/drawing/2014/main" id="{7EFDEA05-DDFB-4A8B-93A0-8C0494F4F32B}"/>
              </a:ext>
            </a:extLst>
          </p:cNvPr>
          <p:cNvSpPr txBox="1"/>
          <p:nvPr/>
        </p:nvSpPr>
        <p:spPr>
          <a:xfrm>
            <a:off x="330146" y="5340768"/>
            <a:ext cx="8756703" cy="830997"/>
          </a:xfrm>
          <a:prstGeom prst="rect">
            <a:avLst/>
          </a:prstGeom>
          <a:noFill/>
        </p:spPr>
        <p:txBody>
          <a:bodyPr wrap="square" rtlCol="0">
            <a:spAutoFit/>
          </a:bodyPr>
          <a:lstStyle/>
          <a:p>
            <a:pPr marL="171450" indent="-171450">
              <a:buFont typeface="Wingdings" pitchFamily="2" charset="2"/>
              <a:buChar char="ü"/>
            </a:pPr>
            <a:r>
              <a:rPr kumimoji="1" lang="ja-JP" altLang="en-US" sz="1600" dirty="0"/>
              <a:t>ドライバーとデータ蓄積事業者との間には映像利用に関する同意書が存在。そこには、二次利用（データの加工・販売）の旨の記載が必須であることがわかる。</a:t>
            </a:r>
            <a:endParaRPr kumimoji="1" lang="en-US" altLang="ja-JP" sz="1600" dirty="0"/>
          </a:p>
          <a:p>
            <a:pPr marL="171450" indent="-171450">
              <a:buFont typeface="Wingdings" pitchFamily="2" charset="2"/>
              <a:buChar char="ü"/>
            </a:pPr>
            <a:r>
              <a:rPr kumimoji="1" lang="ja-JP" altLang="en-US" sz="1600" dirty="0"/>
              <a:t>通行人とデータ蓄積事業者との間には、個人情報保護法に関わる可能性があることがわかる。</a:t>
            </a:r>
            <a:endParaRPr kumimoji="1" lang="en-US" altLang="ja-JP" sz="1000" dirty="0"/>
          </a:p>
        </p:txBody>
      </p:sp>
      <p:sp>
        <p:nvSpPr>
          <p:cNvPr id="10" name="正方形/長方形 9">
            <a:extLst>
              <a:ext uri="{FF2B5EF4-FFF2-40B4-BE49-F238E27FC236}">
                <a16:creationId xmlns:a16="http://schemas.microsoft.com/office/drawing/2014/main" id="{9152852B-B64C-844E-9F10-069978AD7E06}"/>
              </a:ext>
            </a:extLst>
          </p:cNvPr>
          <p:cNvSpPr/>
          <p:nvPr/>
        </p:nvSpPr>
        <p:spPr>
          <a:xfrm>
            <a:off x="472543" y="5078386"/>
            <a:ext cx="1415772" cy="276999"/>
          </a:xfrm>
          <a:prstGeom prst="rect">
            <a:avLst/>
          </a:prstGeom>
        </p:spPr>
        <p:txBody>
          <a:bodyPr wrap="none">
            <a:spAutoFit/>
          </a:bodyPr>
          <a:lstStyle/>
          <a:p>
            <a:r>
              <a:rPr kumimoji="1" lang="ja-JP" altLang="en-US" sz="1200" b="1">
                <a:solidFill>
                  <a:srgbClr val="FF0000"/>
                </a:solidFill>
              </a:rPr>
              <a:t>チェックポイント</a:t>
            </a:r>
            <a:endParaRPr lang="ja-JP" altLang="en-US" sz="1200" b="1">
              <a:solidFill>
                <a:srgbClr val="FF0000"/>
              </a:solidFill>
            </a:endParaRPr>
          </a:p>
        </p:txBody>
      </p:sp>
      <p:sp>
        <p:nvSpPr>
          <p:cNvPr id="3" name="テキスト ボックス 2">
            <a:extLst>
              <a:ext uri="{FF2B5EF4-FFF2-40B4-BE49-F238E27FC236}">
                <a16:creationId xmlns:a16="http://schemas.microsoft.com/office/drawing/2014/main" id="{3205EF32-51DF-49F4-802C-F111ACF660FF}"/>
              </a:ext>
            </a:extLst>
          </p:cNvPr>
          <p:cNvSpPr txBox="1"/>
          <p:nvPr/>
        </p:nvSpPr>
        <p:spPr>
          <a:xfrm>
            <a:off x="270242" y="969216"/>
            <a:ext cx="8816608" cy="923330"/>
          </a:xfrm>
          <a:prstGeom prst="rect">
            <a:avLst/>
          </a:prstGeom>
          <a:noFill/>
        </p:spPr>
        <p:txBody>
          <a:bodyPr wrap="square" rtlCol="0">
            <a:spAutoFit/>
          </a:bodyPr>
          <a:lstStyle/>
          <a:p>
            <a:r>
              <a:rPr lang="ja-JP" altLang="en-US"/>
              <a:t>目的：各ステークホルダの事業ならびに相互の契約などにおいて、遵守すべき法制の範囲を明確にする</a:t>
            </a:r>
            <a:endParaRPr lang="en-US" altLang="ja-JP"/>
          </a:p>
          <a:p>
            <a:endParaRPr kumimoji="1" lang="ja-JP" altLang="en-US"/>
          </a:p>
        </p:txBody>
      </p:sp>
      <p:sp>
        <p:nvSpPr>
          <p:cNvPr id="5" name="スライド番号プレースホルダー 4">
            <a:extLst>
              <a:ext uri="{FF2B5EF4-FFF2-40B4-BE49-F238E27FC236}">
                <a16:creationId xmlns:a16="http://schemas.microsoft.com/office/drawing/2014/main" id="{6CAAE8B3-9C8B-4766-9343-254A423B3D65}"/>
              </a:ext>
            </a:extLst>
          </p:cNvPr>
          <p:cNvSpPr>
            <a:spLocks noGrp="1"/>
          </p:cNvSpPr>
          <p:nvPr>
            <p:ph type="sldNum" sz="quarter" idx="12"/>
          </p:nvPr>
        </p:nvSpPr>
        <p:spPr/>
        <p:txBody>
          <a:bodyPr/>
          <a:lstStyle/>
          <a:p>
            <a:fld id="{A6F093FB-283C-4942-8FB9-6751A9D2A87D}" type="slidenum">
              <a:rPr kumimoji="1" lang="ja-JP" altLang="en-US" smtClean="0"/>
              <a:pPr/>
              <a:t>21</a:t>
            </a:fld>
            <a:endParaRPr kumimoji="1" lang="ja-JP" altLang="en-US"/>
          </a:p>
        </p:txBody>
      </p:sp>
      <p:sp>
        <p:nvSpPr>
          <p:cNvPr id="6" name="正方形/長方形 5">
            <a:extLst>
              <a:ext uri="{FF2B5EF4-FFF2-40B4-BE49-F238E27FC236}">
                <a16:creationId xmlns:a16="http://schemas.microsoft.com/office/drawing/2014/main" id="{96A5F93B-7D8E-42DA-8AB9-C11D61C7EDDF}"/>
              </a:ext>
            </a:extLst>
          </p:cNvPr>
          <p:cNvSpPr/>
          <p:nvPr/>
        </p:nvSpPr>
        <p:spPr>
          <a:xfrm>
            <a:off x="330146" y="5340768"/>
            <a:ext cx="8698524" cy="9233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6498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F894474-4B1D-4F1D-8416-49501D8C6B46}"/>
              </a:ext>
            </a:extLst>
          </p:cNvPr>
          <p:cNvSpPr>
            <a:spLocks noGrp="1"/>
          </p:cNvSpPr>
          <p:nvPr>
            <p:ph type="title"/>
          </p:nvPr>
        </p:nvSpPr>
        <p:spPr/>
        <p:txBody>
          <a:bodyPr>
            <a:normAutofit fontScale="90000"/>
          </a:bodyPr>
          <a:lstStyle/>
          <a:p>
            <a:r>
              <a:rPr kumimoji="1" lang="en-US" altLang="ja-JP"/>
              <a:t>EOF</a:t>
            </a:r>
            <a:endParaRPr kumimoji="1" lang="ja-JP" altLang="en-US"/>
          </a:p>
        </p:txBody>
      </p:sp>
      <p:sp>
        <p:nvSpPr>
          <p:cNvPr id="4" name="スライド番号プレースホルダー 3">
            <a:extLst>
              <a:ext uri="{FF2B5EF4-FFF2-40B4-BE49-F238E27FC236}">
                <a16:creationId xmlns:a16="http://schemas.microsoft.com/office/drawing/2014/main" id="{EACC50AE-1BAD-43FC-B530-2A5939BEE8CC}"/>
              </a:ext>
            </a:extLst>
          </p:cNvPr>
          <p:cNvSpPr>
            <a:spLocks noGrp="1"/>
          </p:cNvSpPr>
          <p:nvPr>
            <p:ph type="sldNum" sz="quarter" idx="12"/>
          </p:nvPr>
        </p:nvSpPr>
        <p:spPr/>
        <p:txBody>
          <a:bodyPr/>
          <a:lstStyle/>
          <a:p>
            <a:fld id="{A6F093FB-283C-4942-8FB9-6751A9D2A87D}" type="slidenum">
              <a:rPr kumimoji="1" lang="ja-JP" altLang="en-US" smtClean="0"/>
              <a:pPr/>
              <a:t>22</a:t>
            </a:fld>
            <a:endParaRPr kumimoji="1" lang="ja-JP" altLang="en-US"/>
          </a:p>
        </p:txBody>
      </p:sp>
    </p:spTree>
    <p:extLst>
      <p:ext uri="{BB962C8B-B14F-4D97-AF65-F5344CB8AC3E}">
        <p14:creationId xmlns:p14="http://schemas.microsoft.com/office/powerpoint/2010/main" val="365766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1E90F-5B59-4C5B-A6F5-0066321D23DA}"/>
              </a:ext>
            </a:extLst>
          </p:cNvPr>
          <p:cNvSpPr>
            <a:spLocks noGrp="1"/>
          </p:cNvSpPr>
          <p:nvPr>
            <p:ph type="title"/>
          </p:nvPr>
        </p:nvSpPr>
        <p:spPr/>
        <p:txBody>
          <a:bodyPr/>
          <a:lstStyle/>
          <a:p>
            <a:r>
              <a:rPr lang="ja-JP" altLang="en-US"/>
              <a:t>プロジェクト概要</a:t>
            </a:r>
            <a:endParaRPr kumimoji="1" lang="ja-JP" altLang="en-US"/>
          </a:p>
        </p:txBody>
      </p:sp>
      <p:sp>
        <p:nvSpPr>
          <p:cNvPr id="6" name="コンテンツ プレースホルダー 5">
            <a:extLst>
              <a:ext uri="{FF2B5EF4-FFF2-40B4-BE49-F238E27FC236}">
                <a16:creationId xmlns:a16="http://schemas.microsoft.com/office/drawing/2014/main" id="{8D98998C-779E-4183-93DE-1F90D8F08E19}"/>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1CBF177-46B5-4214-9467-F99B3920A8F2}"/>
              </a:ext>
            </a:extLst>
          </p:cNvPr>
          <p:cNvSpPr>
            <a:spLocks noGrp="1"/>
          </p:cNvSpPr>
          <p:nvPr>
            <p:ph type="sldNum" sz="quarter" idx="12"/>
          </p:nvPr>
        </p:nvSpPr>
        <p:spPr/>
        <p:txBody>
          <a:bodyPr/>
          <a:lstStyle/>
          <a:p>
            <a:fld id="{A6F093FB-283C-4942-8FB9-6751A9D2A87D}" type="slidenum">
              <a:rPr kumimoji="1" lang="ja-JP" altLang="en-US" smtClean="0"/>
              <a:pPr/>
              <a:t>3</a:t>
            </a:fld>
            <a:endParaRPr kumimoji="1" lang="ja-JP" altLang="en-US"/>
          </a:p>
        </p:txBody>
      </p:sp>
      <p:graphicFrame>
        <p:nvGraphicFramePr>
          <p:cNvPr id="5" name="コンテンツ プレースホルダー 4">
            <a:extLst>
              <a:ext uri="{FF2B5EF4-FFF2-40B4-BE49-F238E27FC236}">
                <a16:creationId xmlns:a16="http://schemas.microsoft.com/office/drawing/2014/main" id="{D0DC8FD8-E154-43E6-A9A4-358155EBE823}"/>
              </a:ext>
            </a:extLst>
          </p:cNvPr>
          <p:cNvGraphicFramePr>
            <a:graphicFrameLocks/>
          </p:cNvGraphicFramePr>
          <p:nvPr>
            <p:extLst>
              <p:ext uri="{D42A27DB-BD31-4B8C-83A1-F6EECF244321}">
                <p14:modId xmlns:p14="http://schemas.microsoft.com/office/powerpoint/2010/main" val="1316548656"/>
              </p:ext>
            </p:extLst>
          </p:nvPr>
        </p:nvGraphicFramePr>
        <p:xfrm>
          <a:off x="453006" y="1292103"/>
          <a:ext cx="8259339" cy="5289535"/>
        </p:xfrm>
        <a:graphic>
          <a:graphicData uri="http://schemas.openxmlformats.org/drawingml/2006/table">
            <a:tbl>
              <a:tblPr firstRow="1" firstCol="1" bandRow="1">
                <a:tableStyleId>{5C22544A-7EE6-4342-B048-85BDC9FD1C3A}</a:tableStyleId>
              </a:tblPr>
              <a:tblGrid>
                <a:gridCol w="1925668">
                  <a:extLst>
                    <a:ext uri="{9D8B030D-6E8A-4147-A177-3AD203B41FA5}">
                      <a16:colId xmlns:a16="http://schemas.microsoft.com/office/drawing/2014/main" val="2345723271"/>
                    </a:ext>
                  </a:extLst>
                </a:gridCol>
                <a:gridCol w="6333671">
                  <a:extLst>
                    <a:ext uri="{9D8B030D-6E8A-4147-A177-3AD203B41FA5}">
                      <a16:colId xmlns:a16="http://schemas.microsoft.com/office/drawing/2014/main" val="1305460497"/>
                    </a:ext>
                  </a:extLst>
                </a:gridCol>
              </a:tblGrid>
              <a:tr h="0">
                <a:tc>
                  <a:txBody>
                    <a:bodyPr/>
                    <a:lstStyle/>
                    <a:p>
                      <a:pPr algn="just">
                        <a:spcAft>
                          <a:spcPts val="0"/>
                        </a:spcAft>
                      </a:pPr>
                      <a:r>
                        <a:rPr lang="ja-JP" sz="1600" kern="100">
                          <a:effectLst/>
                          <a:latin typeface="游ゴシック Medium" panose="020B0500000000000000" pitchFamily="50" charset="-128"/>
                          <a:ea typeface="游ゴシック Medium" panose="020B0500000000000000" pitchFamily="50" charset="-128"/>
                        </a:rPr>
                        <a:t>項目</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r>
                        <a:rPr lang="ja-JP" sz="1600" kern="100">
                          <a:effectLst/>
                          <a:latin typeface="游ゴシック Medium" panose="020B0500000000000000" pitchFamily="50" charset="-128"/>
                          <a:ea typeface="游ゴシック Medium" panose="020B0500000000000000" pitchFamily="50" charset="-128"/>
                        </a:rPr>
                        <a:t>記載内容</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extLst>
                  <a:ext uri="{0D108BD9-81ED-4DB2-BD59-A6C34878D82A}">
                    <a16:rowId xmlns:a16="http://schemas.microsoft.com/office/drawing/2014/main" val="3766085054"/>
                  </a:ext>
                </a:extLst>
              </a:tr>
              <a:tr h="3546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600" kern="100">
                          <a:effectLst/>
                          <a:latin typeface="游ゴシック Medium" panose="020B0500000000000000" pitchFamily="50" charset="-128"/>
                          <a:ea typeface="游ゴシック Medium" panose="020B0500000000000000" pitchFamily="50" charset="-128"/>
                        </a:rPr>
                        <a:t>プロジェクト名</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extLst>
                  <a:ext uri="{0D108BD9-81ED-4DB2-BD59-A6C34878D82A}">
                    <a16:rowId xmlns:a16="http://schemas.microsoft.com/office/drawing/2014/main" val="1897592735"/>
                  </a:ext>
                </a:extLst>
              </a:tr>
              <a:tr h="354614">
                <a:tc>
                  <a:txBody>
                    <a:bodyPr/>
                    <a:lstStyle/>
                    <a:p>
                      <a:pPr algn="just">
                        <a:spcAft>
                          <a:spcPts val="0"/>
                        </a:spcAft>
                      </a:pPr>
                      <a:r>
                        <a:rPr lang="ja-JP" altLang="en-US"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rPr>
                        <a:t>記載者</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endParaRPr lang="ja-JP" sz="1600" kern="100">
                        <a:effectLst/>
                        <a:latin typeface="+mn-lt"/>
                        <a:ea typeface="游明朝" panose="02020400000000000000" pitchFamily="18" charset="-128"/>
                        <a:cs typeface="Times New Roman" panose="02020603050405020304" pitchFamily="18" charset="0"/>
                      </a:endParaRPr>
                    </a:p>
                  </a:txBody>
                  <a:tcPr marL="64296" marR="64296" marT="0" marB="0"/>
                </a:tc>
                <a:extLst>
                  <a:ext uri="{0D108BD9-81ED-4DB2-BD59-A6C34878D82A}">
                    <a16:rowId xmlns:a16="http://schemas.microsoft.com/office/drawing/2014/main" val="2461405286"/>
                  </a:ext>
                </a:extLst>
              </a:tr>
              <a:tr h="388776">
                <a:tc>
                  <a:txBody>
                    <a:bodyPr/>
                    <a:lstStyle/>
                    <a:p>
                      <a:pPr algn="just">
                        <a:spcAft>
                          <a:spcPts val="0"/>
                        </a:spcAft>
                      </a:pPr>
                      <a:r>
                        <a:rPr lang="ja-JP" altLang="en-US"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rPr>
                        <a:t>所属</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endParaRPr lang="ja-JP" sz="1600" kern="100">
                        <a:effectLst/>
                        <a:latin typeface="+mn-lt"/>
                        <a:ea typeface="游明朝" panose="02020400000000000000" pitchFamily="18" charset="-128"/>
                        <a:cs typeface="Times New Roman" panose="02020603050405020304" pitchFamily="18" charset="0"/>
                      </a:endParaRPr>
                    </a:p>
                  </a:txBody>
                  <a:tcPr marL="64296" marR="64296" marT="0" marB="0"/>
                </a:tc>
                <a:extLst>
                  <a:ext uri="{0D108BD9-81ED-4DB2-BD59-A6C34878D82A}">
                    <a16:rowId xmlns:a16="http://schemas.microsoft.com/office/drawing/2014/main" val="4219171051"/>
                  </a:ext>
                </a:extLst>
              </a:tr>
              <a:tr h="354614">
                <a:tc>
                  <a:txBody>
                    <a:bodyPr/>
                    <a:lstStyle/>
                    <a:p>
                      <a:pPr algn="just">
                        <a:spcAft>
                          <a:spcPts val="0"/>
                        </a:spcAft>
                      </a:pPr>
                      <a:r>
                        <a:rPr lang="ja-JP" altLang="en-US"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rPr>
                        <a:t>連絡先</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endParaRPr lang="ja-JP" sz="1600" kern="100">
                        <a:effectLst/>
                        <a:latin typeface="+mn-lt"/>
                        <a:ea typeface="游明朝" panose="02020400000000000000" pitchFamily="18" charset="-128"/>
                        <a:cs typeface="Times New Roman" panose="02020603050405020304" pitchFamily="18" charset="0"/>
                      </a:endParaRPr>
                    </a:p>
                  </a:txBody>
                  <a:tcPr marL="64296" marR="64296" marT="0" marB="0"/>
                </a:tc>
                <a:extLst>
                  <a:ext uri="{0D108BD9-81ED-4DB2-BD59-A6C34878D82A}">
                    <a16:rowId xmlns:a16="http://schemas.microsoft.com/office/drawing/2014/main" val="1478125822"/>
                  </a:ext>
                </a:extLst>
              </a:tr>
              <a:tr h="354614">
                <a:tc>
                  <a:txBody>
                    <a:bodyPr/>
                    <a:lstStyle/>
                    <a:p>
                      <a:pPr algn="just">
                        <a:spcAft>
                          <a:spcPts val="0"/>
                        </a:spcAft>
                      </a:pPr>
                      <a:r>
                        <a:rPr lang="ja-JP" altLang="en-US"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rPr>
                        <a:t>記載日</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endParaRPr lang="ja-JP" sz="1600" kern="100">
                        <a:effectLst/>
                        <a:latin typeface="+mn-lt"/>
                        <a:ea typeface="游明朝" panose="02020400000000000000" pitchFamily="18" charset="-128"/>
                        <a:cs typeface="Times New Roman" panose="02020603050405020304" pitchFamily="18" charset="0"/>
                      </a:endParaRPr>
                    </a:p>
                  </a:txBody>
                  <a:tcPr marL="64296" marR="64296" marT="0" marB="0"/>
                </a:tc>
                <a:extLst>
                  <a:ext uri="{0D108BD9-81ED-4DB2-BD59-A6C34878D82A}">
                    <a16:rowId xmlns:a16="http://schemas.microsoft.com/office/drawing/2014/main" val="2453645498"/>
                  </a:ext>
                </a:extLst>
              </a:tr>
              <a:tr h="15452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600" kern="100">
                          <a:effectLst/>
                          <a:latin typeface="游ゴシック Medium" panose="020B0500000000000000" pitchFamily="50" charset="-128"/>
                          <a:ea typeface="游ゴシック Medium" panose="020B0500000000000000" pitchFamily="50" charset="-128"/>
                        </a:rPr>
                        <a:t>プロジェクト概要</a:t>
                      </a:r>
                      <a:endParaRPr lang="ja-JP" alt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spcAft>
                          <a:spcPts val="0"/>
                        </a:spcAft>
                      </a:pP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a:effectLst/>
                          <a:latin typeface="游ゴシック Medium" panose="020B0500000000000000" pitchFamily="50" charset="-128"/>
                          <a:ea typeface="游ゴシック Medium" panose="020B0500000000000000" pitchFamily="50" charset="-128"/>
                        </a:rPr>
                        <a:t> </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extLst>
                  <a:ext uri="{0D108BD9-81ED-4DB2-BD59-A6C34878D82A}">
                    <a16:rowId xmlns:a16="http://schemas.microsoft.com/office/drawing/2014/main" val="2530117115"/>
                  </a:ext>
                </a:extLst>
              </a:tr>
              <a:tr h="1693261">
                <a:tc>
                  <a:txBody>
                    <a:bodyPr/>
                    <a:lstStyle/>
                    <a:p>
                      <a:pPr algn="just">
                        <a:spcAft>
                          <a:spcPts val="0"/>
                        </a:spcAft>
                      </a:pPr>
                      <a:r>
                        <a:rPr lang="ja-JP" sz="1600" kern="100">
                          <a:effectLst/>
                          <a:latin typeface="游ゴシック Medium" panose="020B0500000000000000" pitchFamily="50" charset="-128"/>
                          <a:ea typeface="游ゴシック Medium" panose="020B0500000000000000" pitchFamily="50" charset="-128"/>
                        </a:rPr>
                        <a:t>備考</a:t>
                      </a: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tc>
                  <a:txBody>
                    <a:bodyPr/>
                    <a:lstStyle/>
                    <a:p>
                      <a:pPr algn="just">
                        <a:spcAft>
                          <a:spcPts val="0"/>
                        </a:spcAft>
                      </a:pPr>
                      <a:endParaRPr lang="en-US" alt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spcAft>
                          <a:spcPts val="0"/>
                        </a:spcAft>
                      </a:pPr>
                      <a:endParaRPr lang="ja-JP" sz="16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4296" marR="64296" marT="0" marB="0"/>
                </a:tc>
                <a:extLst>
                  <a:ext uri="{0D108BD9-81ED-4DB2-BD59-A6C34878D82A}">
                    <a16:rowId xmlns:a16="http://schemas.microsoft.com/office/drawing/2014/main" val="2419848961"/>
                  </a:ext>
                </a:extLst>
              </a:tr>
            </a:tbl>
          </a:graphicData>
        </a:graphic>
      </p:graphicFrame>
      <p:sp>
        <p:nvSpPr>
          <p:cNvPr id="7" name="テキスト ボックス 6">
            <a:extLst>
              <a:ext uri="{FF2B5EF4-FFF2-40B4-BE49-F238E27FC236}">
                <a16:creationId xmlns:a16="http://schemas.microsoft.com/office/drawing/2014/main" id="{B43E3509-1D4C-42A3-990E-C42F66BC05BA}"/>
              </a:ext>
            </a:extLst>
          </p:cNvPr>
          <p:cNvSpPr txBox="1"/>
          <p:nvPr/>
        </p:nvSpPr>
        <p:spPr>
          <a:xfrm>
            <a:off x="431655" y="922771"/>
            <a:ext cx="2492990" cy="369332"/>
          </a:xfrm>
          <a:prstGeom prst="rect">
            <a:avLst/>
          </a:prstGeom>
          <a:noFill/>
        </p:spPr>
        <p:txBody>
          <a:bodyPr wrap="none" rtlCol="0">
            <a:spAutoFit/>
          </a:bodyPr>
          <a:lstStyle/>
          <a:p>
            <a:r>
              <a:rPr kumimoji="1" lang="ja-JP" altLang="en-US"/>
              <a:t>以下にご記載ください</a:t>
            </a:r>
          </a:p>
        </p:txBody>
      </p:sp>
    </p:spTree>
    <p:extLst>
      <p:ext uri="{BB962C8B-B14F-4D97-AF65-F5344CB8AC3E}">
        <p14:creationId xmlns:p14="http://schemas.microsoft.com/office/powerpoint/2010/main" val="2369840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8B35-EAE7-4AB8-ABF2-3FF654545302}"/>
              </a:ext>
            </a:extLst>
          </p:cNvPr>
          <p:cNvSpPr>
            <a:spLocks noGrp="1"/>
          </p:cNvSpPr>
          <p:nvPr>
            <p:ph type="title"/>
          </p:nvPr>
        </p:nvSpPr>
        <p:spPr>
          <a:xfrm>
            <a:off x="171450" y="259967"/>
            <a:ext cx="7886700" cy="489728"/>
          </a:xfrm>
        </p:spPr>
        <p:txBody>
          <a:bodyPr>
            <a:normAutofit fontScale="90000"/>
          </a:bodyPr>
          <a:lstStyle/>
          <a:p>
            <a:r>
              <a:rPr lang="en-US" altLang="ja-JP">
                <a:ea typeface="游ゴシック Light"/>
              </a:rPr>
              <a:t>1. </a:t>
            </a:r>
            <a:r>
              <a:rPr lang="ja-JP" altLang="en-US">
                <a:ea typeface="游ゴシック Light"/>
              </a:rPr>
              <a:t>ステークホルダリスト</a:t>
            </a:r>
          </a:p>
        </p:txBody>
      </p:sp>
      <p:graphicFrame>
        <p:nvGraphicFramePr>
          <p:cNvPr id="7" name="Table 7">
            <a:extLst>
              <a:ext uri="{FF2B5EF4-FFF2-40B4-BE49-F238E27FC236}">
                <a16:creationId xmlns:a16="http://schemas.microsoft.com/office/drawing/2014/main" id="{89E3A72E-7BBC-43E9-8D15-01FF8B0E714E}"/>
              </a:ext>
            </a:extLst>
          </p:cNvPr>
          <p:cNvGraphicFramePr>
            <a:graphicFrameLocks noGrp="1"/>
          </p:cNvGraphicFramePr>
          <p:nvPr>
            <p:ph idx="1"/>
            <p:extLst>
              <p:ext uri="{D42A27DB-BD31-4B8C-83A1-F6EECF244321}">
                <p14:modId xmlns:p14="http://schemas.microsoft.com/office/powerpoint/2010/main" val="3581246141"/>
              </p:ext>
            </p:extLst>
          </p:nvPr>
        </p:nvGraphicFramePr>
        <p:xfrm>
          <a:off x="343968" y="1565307"/>
          <a:ext cx="8250174" cy="3911234"/>
        </p:xfrm>
        <a:graphic>
          <a:graphicData uri="http://schemas.openxmlformats.org/drawingml/2006/table">
            <a:tbl>
              <a:tblPr firstRow="1" bandRow="1">
                <a:tableStyleId>{5C22544A-7EE6-4342-B048-85BDC9FD1C3A}</a:tableStyleId>
              </a:tblPr>
              <a:tblGrid>
                <a:gridCol w="2186192">
                  <a:extLst>
                    <a:ext uri="{9D8B030D-6E8A-4147-A177-3AD203B41FA5}">
                      <a16:colId xmlns:a16="http://schemas.microsoft.com/office/drawing/2014/main" val="2753217259"/>
                    </a:ext>
                  </a:extLst>
                </a:gridCol>
                <a:gridCol w="4653868">
                  <a:extLst>
                    <a:ext uri="{9D8B030D-6E8A-4147-A177-3AD203B41FA5}">
                      <a16:colId xmlns:a16="http://schemas.microsoft.com/office/drawing/2014/main" val="3779611911"/>
                    </a:ext>
                  </a:extLst>
                </a:gridCol>
                <a:gridCol w="1410114">
                  <a:extLst>
                    <a:ext uri="{9D8B030D-6E8A-4147-A177-3AD203B41FA5}">
                      <a16:colId xmlns:a16="http://schemas.microsoft.com/office/drawing/2014/main" val="3747019408"/>
                    </a:ext>
                  </a:extLst>
                </a:gridCol>
              </a:tblGrid>
              <a:tr h="427468">
                <a:tc>
                  <a:txBody>
                    <a:bodyPr/>
                    <a:lstStyle/>
                    <a:p>
                      <a:pPr lvl="0">
                        <a:buNone/>
                      </a:pPr>
                      <a:r>
                        <a:rPr lang="ja-JP" altLang="en-US" sz="1400"/>
                        <a:t>名称</a:t>
                      </a:r>
                      <a:endParaRPr lang="en-US" sz="1400"/>
                    </a:p>
                  </a:txBody>
                  <a:tcPr marL="68580" marR="68580" marT="34290" marB="34290"/>
                </a:tc>
                <a:tc>
                  <a:txBody>
                    <a:bodyPr/>
                    <a:lstStyle/>
                    <a:p>
                      <a:r>
                        <a:rPr lang="ja-JP" altLang="en-US" sz="1400"/>
                        <a:t>概要</a:t>
                      </a:r>
                      <a:endParaRPr lang="en-US" sz="1400"/>
                    </a:p>
                  </a:txBody>
                  <a:tcPr marL="68580" marR="68580" marT="34290" marB="34290"/>
                </a:tc>
                <a:tc>
                  <a:txBody>
                    <a:bodyPr/>
                    <a:lstStyle/>
                    <a:p>
                      <a:r>
                        <a:rPr lang="en-US" altLang="ja-JP" sz="1400" dirty="0"/>
                        <a:t>ISO/IEC 29100</a:t>
                      </a:r>
                      <a:r>
                        <a:rPr lang="ja-JP" altLang="en-US" sz="1400" dirty="0"/>
                        <a:t>での分類</a:t>
                      </a:r>
                      <a:r>
                        <a:rPr lang="en-US" altLang="ja-JP" sz="1400" dirty="0"/>
                        <a:t>(*)/ </a:t>
                      </a:r>
                      <a:r>
                        <a:rPr lang="ja-JP" altLang="en-US" sz="1400" dirty="0"/>
                        <a:t>役割</a:t>
                      </a:r>
                      <a:endParaRPr lang="en-US" sz="1400" dirty="0"/>
                    </a:p>
                  </a:txBody>
                  <a:tcPr marL="68580" marR="68580" marT="34290" marB="34290"/>
                </a:tc>
                <a:extLst>
                  <a:ext uri="{0D108BD9-81ED-4DB2-BD59-A6C34878D82A}">
                    <a16:rowId xmlns:a16="http://schemas.microsoft.com/office/drawing/2014/main" val="2423432416"/>
                  </a:ext>
                </a:extLst>
              </a:tr>
              <a:tr h="376864">
                <a:tc>
                  <a:txBody>
                    <a:bodyPr/>
                    <a:lstStyle/>
                    <a:p>
                      <a:pPr lvl="0" algn="l">
                        <a:lnSpc>
                          <a:spcPct val="100000"/>
                        </a:lnSpc>
                        <a:spcBef>
                          <a:spcPts val="0"/>
                        </a:spcBef>
                        <a:spcAft>
                          <a:spcPts val="0"/>
                        </a:spcAft>
                        <a:buNone/>
                      </a:pPr>
                      <a:endParaRPr lang="en-US" altLang="ja-JP"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2427773871"/>
                  </a:ext>
                </a:extLst>
              </a:tr>
              <a:tr h="400549">
                <a:tc>
                  <a:txBody>
                    <a:bodyPr/>
                    <a:lstStyle/>
                    <a:p>
                      <a:pPr lvl="0">
                        <a:buNone/>
                      </a:pPr>
                      <a:endParaRPr lang="en-US"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a:p>
                  </a:txBody>
                  <a:tcPr marL="68580" marR="68580" marT="34290" marB="34290"/>
                </a:tc>
                <a:extLst>
                  <a:ext uri="{0D108BD9-81ED-4DB2-BD59-A6C34878D82A}">
                    <a16:rowId xmlns:a16="http://schemas.microsoft.com/office/drawing/2014/main" val="1706397868"/>
                  </a:ext>
                </a:extLst>
              </a:tr>
              <a:tr h="977649">
                <a:tc>
                  <a:txBody>
                    <a:bodyPr/>
                    <a:lstStyle/>
                    <a:p>
                      <a:pPr lvl="0" algn="l">
                        <a:lnSpc>
                          <a:spcPct val="100000"/>
                        </a:lnSpc>
                        <a:spcBef>
                          <a:spcPts val="0"/>
                        </a:spcBef>
                        <a:spcAft>
                          <a:spcPts val="0"/>
                        </a:spcAft>
                        <a:buNone/>
                      </a:pPr>
                      <a:endParaRPr lang="en-US"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a:p>
                  </a:txBody>
                  <a:tcPr marL="68580" marR="68580" marT="34290" marB="34290"/>
                </a:tc>
                <a:extLst>
                  <a:ext uri="{0D108BD9-81ED-4DB2-BD59-A6C34878D82A}">
                    <a16:rowId xmlns:a16="http://schemas.microsoft.com/office/drawing/2014/main" val="3308635215"/>
                  </a:ext>
                </a:extLst>
              </a:tr>
              <a:tr h="821434">
                <a:tc>
                  <a:txBody>
                    <a:bodyPr/>
                    <a:lstStyle/>
                    <a:p>
                      <a:pPr lvl="0">
                        <a:buNone/>
                      </a:pPr>
                      <a:endParaRPr lang="en-US"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a:p>
                  </a:txBody>
                  <a:tcPr marL="68580" marR="68580" marT="34290" marB="34290"/>
                </a:tc>
                <a:extLst>
                  <a:ext uri="{0D108BD9-81ED-4DB2-BD59-A6C34878D82A}">
                    <a16:rowId xmlns:a16="http://schemas.microsoft.com/office/drawing/2014/main" val="3578233557"/>
                  </a:ext>
                </a:extLst>
              </a:tr>
              <a:tr h="359378">
                <a:tc>
                  <a:txBody>
                    <a:bodyPr/>
                    <a:lstStyle/>
                    <a:p>
                      <a:pPr lvl="0">
                        <a:buNone/>
                      </a:pPr>
                      <a:endParaRPr lang="en-US" sz="1400" b="0" i="0" u="none" strike="noStrike" noProof="0">
                        <a:latin typeface="游ゴシック"/>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a:p>
                  </a:txBody>
                  <a:tcPr marL="68580" marR="68580" marT="34290" marB="34290"/>
                </a:tc>
                <a:extLst>
                  <a:ext uri="{0D108BD9-81ED-4DB2-BD59-A6C34878D82A}">
                    <a16:rowId xmlns:a16="http://schemas.microsoft.com/office/drawing/2014/main" val="3654750848"/>
                  </a:ext>
                </a:extLst>
              </a:tr>
              <a:tr h="480060">
                <a:tc>
                  <a:txBody>
                    <a:bodyPr/>
                    <a:lstStyle/>
                    <a:p>
                      <a:pPr lvl="0">
                        <a:buNone/>
                      </a:pPr>
                      <a:endParaRPr lang="en-US" sz="1400" b="0" i="0" u="none" strike="noStrike" noProof="0">
                        <a:solidFill>
                          <a:schemeClr val="tx1"/>
                        </a:solidFill>
                        <a:latin typeface="游ゴシック"/>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endParaRPr>
                    </a:p>
                  </a:txBody>
                  <a:tcPr marL="68580" marR="68580" marT="34290" marB="34290"/>
                </a:tc>
                <a:extLst>
                  <a:ext uri="{0D108BD9-81ED-4DB2-BD59-A6C34878D82A}">
                    <a16:rowId xmlns:a16="http://schemas.microsoft.com/office/drawing/2014/main" val="1591469568"/>
                  </a:ext>
                </a:extLst>
              </a:tr>
            </a:tbl>
          </a:graphicData>
        </a:graphic>
      </p:graphicFrame>
      <p:sp>
        <p:nvSpPr>
          <p:cNvPr id="4" name="テキスト ボックス 3">
            <a:extLst>
              <a:ext uri="{FF2B5EF4-FFF2-40B4-BE49-F238E27FC236}">
                <a16:creationId xmlns:a16="http://schemas.microsoft.com/office/drawing/2014/main" id="{71E677C5-3DAA-4AFB-935E-05199C433185}"/>
              </a:ext>
            </a:extLst>
          </p:cNvPr>
          <p:cNvSpPr txBox="1"/>
          <p:nvPr/>
        </p:nvSpPr>
        <p:spPr>
          <a:xfrm>
            <a:off x="313106" y="927347"/>
            <a:ext cx="8606836" cy="584775"/>
          </a:xfrm>
          <a:prstGeom prst="rect">
            <a:avLst/>
          </a:prstGeom>
          <a:noFill/>
        </p:spPr>
        <p:txBody>
          <a:bodyPr wrap="square" rtlCol="0">
            <a:spAutoFit/>
          </a:bodyPr>
          <a:lstStyle/>
          <a:p>
            <a:r>
              <a:rPr kumimoji="1" lang="ja-JP" altLang="en-US" sz="1600"/>
              <a:t>目的：関与する個人、事業者の一覧表を作成することで、パーソナルデータ の取り扱われる範囲を明確し、プライバシー原則などを遵守すべきプレイヤーに抜けがないかを確認する</a:t>
            </a:r>
          </a:p>
        </p:txBody>
      </p:sp>
      <p:sp>
        <p:nvSpPr>
          <p:cNvPr id="12" name="正方形/長方形 11">
            <a:extLst>
              <a:ext uri="{FF2B5EF4-FFF2-40B4-BE49-F238E27FC236}">
                <a16:creationId xmlns:a16="http://schemas.microsoft.com/office/drawing/2014/main" id="{B866B962-A076-4442-838C-F7C9907E33B7}"/>
              </a:ext>
            </a:extLst>
          </p:cNvPr>
          <p:cNvSpPr/>
          <p:nvPr/>
        </p:nvSpPr>
        <p:spPr>
          <a:xfrm>
            <a:off x="7200900" y="1565306"/>
            <a:ext cx="1393242" cy="3871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B26A7A0A-6CE5-4AA1-A69B-1135393ADD7A}"/>
              </a:ext>
            </a:extLst>
          </p:cNvPr>
          <p:cNvSpPr>
            <a:spLocks noGrp="1"/>
          </p:cNvSpPr>
          <p:nvPr>
            <p:ph type="sldNum" sz="quarter" idx="12"/>
          </p:nvPr>
        </p:nvSpPr>
        <p:spPr/>
        <p:txBody>
          <a:bodyPr/>
          <a:lstStyle/>
          <a:p>
            <a:fld id="{A6F093FB-283C-4942-8FB9-6751A9D2A87D}" type="slidenum">
              <a:rPr kumimoji="1" lang="ja-JP" altLang="en-US" smtClean="0"/>
              <a:pPr/>
              <a:t>4</a:t>
            </a:fld>
            <a:endParaRPr kumimoji="1" lang="ja-JP" altLang="en-US"/>
          </a:p>
        </p:txBody>
      </p:sp>
      <p:sp>
        <p:nvSpPr>
          <p:cNvPr id="8" name="吹き出し: 線 7">
            <a:extLst>
              <a:ext uri="{FF2B5EF4-FFF2-40B4-BE49-F238E27FC236}">
                <a16:creationId xmlns:a16="http://schemas.microsoft.com/office/drawing/2014/main" id="{5E0F1FCE-1C28-4D7A-A71A-433AECCBFD96}"/>
              </a:ext>
            </a:extLst>
          </p:cNvPr>
          <p:cNvSpPr/>
          <p:nvPr/>
        </p:nvSpPr>
        <p:spPr>
          <a:xfrm>
            <a:off x="6914247" y="5986045"/>
            <a:ext cx="2098530" cy="601394"/>
          </a:xfrm>
          <a:prstGeom prst="borderCallout1">
            <a:avLst>
              <a:gd name="adj1" fmla="val -2174"/>
              <a:gd name="adj2" fmla="val 54592"/>
              <a:gd name="adj3" fmla="val -133008"/>
              <a:gd name="adj4" fmla="val 5307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a:solidFill>
                  <a:schemeClr val="tx1"/>
                </a:solidFill>
              </a:rPr>
              <a:t>【</a:t>
            </a:r>
            <a:r>
              <a:rPr kumimoji="1" lang="ja-JP" altLang="en-US" sz="1200">
                <a:solidFill>
                  <a:schemeClr val="tx1"/>
                </a:solidFill>
              </a:rPr>
              <a:t>役割</a:t>
            </a:r>
            <a:r>
              <a:rPr kumimoji="1" lang="en-US" altLang="ja-JP" sz="1200">
                <a:solidFill>
                  <a:schemeClr val="tx1"/>
                </a:solidFill>
              </a:rPr>
              <a:t>】</a:t>
            </a:r>
            <a:r>
              <a:rPr kumimoji="1" lang="ja-JP" altLang="en-US" sz="1200">
                <a:solidFill>
                  <a:schemeClr val="tx1"/>
                </a:solidFill>
              </a:rPr>
              <a:t>以下いずれか記入</a:t>
            </a:r>
            <a:endParaRPr kumimoji="1" lang="en-US" altLang="ja-JP" sz="1200">
              <a:solidFill>
                <a:schemeClr val="tx1"/>
              </a:solidFill>
            </a:endParaRPr>
          </a:p>
          <a:p>
            <a:r>
              <a:rPr kumimoji="1" lang="en-US" altLang="ja-JP" sz="1200">
                <a:solidFill>
                  <a:schemeClr val="tx1"/>
                </a:solidFill>
              </a:rPr>
              <a:t>PII principal,  PII</a:t>
            </a:r>
            <a:r>
              <a:rPr kumimoji="1" lang="ja-JP" altLang="en-US" sz="1200">
                <a:solidFill>
                  <a:schemeClr val="tx1"/>
                </a:solidFill>
              </a:rPr>
              <a:t> </a:t>
            </a:r>
            <a:r>
              <a:rPr kumimoji="1" lang="en-US" altLang="ja-JP" sz="1200">
                <a:solidFill>
                  <a:schemeClr val="tx1"/>
                </a:solidFill>
              </a:rPr>
              <a:t>Controller, </a:t>
            </a:r>
          </a:p>
          <a:p>
            <a:r>
              <a:rPr kumimoji="1" lang="en-US" altLang="ja-JP" sz="1200">
                <a:solidFill>
                  <a:schemeClr val="tx1"/>
                </a:solidFill>
              </a:rPr>
              <a:t>PII</a:t>
            </a:r>
            <a:r>
              <a:rPr kumimoji="1" lang="ja-JP" altLang="en-US" sz="1200">
                <a:solidFill>
                  <a:schemeClr val="tx1"/>
                </a:solidFill>
              </a:rPr>
              <a:t> </a:t>
            </a:r>
            <a:r>
              <a:rPr kumimoji="1" lang="en-US" altLang="ja-JP" sz="1200">
                <a:solidFill>
                  <a:schemeClr val="tx1"/>
                </a:solidFill>
              </a:rPr>
              <a:t>Processor, 3</a:t>
            </a:r>
            <a:r>
              <a:rPr kumimoji="1" lang="en-US" altLang="ja-JP" sz="1200" baseline="30000">
                <a:solidFill>
                  <a:schemeClr val="tx1"/>
                </a:solidFill>
              </a:rPr>
              <a:t>rd</a:t>
            </a:r>
            <a:r>
              <a:rPr kumimoji="1" lang="en-US" altLang="ja-JP" sz="1200">
                <a:solidFill>
                  <a:schemeClr val="tx1"/>
                </a:solidFill>
              </a:rPr>
              <a:t> Party, </a:t>
            </a:r>
            <a:r>
              <a:rPr kumimoji="1" lang="ja-JP" altLang="en-US" sz="1200">
                <a:solidFill>
                  <a:schemeClr val="tx1"/>
                </a:solidFill>
              </a:rPr>
              <a:t>非該当</a:t>
            </a:r>
            <a:endParaRPr kumimoji="1" lang="ja-JP" altLang="en-US"/>
          </a:p>
        </p:txBody>
      </p:sp>
      <p:sp>
        <p:nvSpPr>
          <p:cNvPr id="13" name="テキスト ボックス 12">
            <a:extLst>
              <a:ext uri="{FF2B5EF4-FFF2-40B4-BE49-F238E27FC236}">
                <a16:creationId xmlns:a16="http://schemas.microsoft.com/office/drawing/2014/main" id="{51DD7BE1-2996-4E07-9A9D-07A1A2E6D956}"/>
              </a:ext>
            </a:extLst>
          </p:cNvPr>
          <p:cNvSpPr txBox="1"/>
          <p:nvPr/>
        </p:nvSpPr>
        <p:spPr>
          <a:xfrm>
            <a:off x="659729" y="6279662"/>
            <a:ext cx="6028014" cy="307777"/>
          </a:xfrm>
          <a:prstGeom prst="rect">
            <a:avLst/>
          </a:prstGeom>
          <a:noFill/>
        </p:spPr>
        <p:txBody>
          <a:bodyPr wrap="square" rtlCol="0">
            <a:spAutoFit/>
          </a:bodyPr>
          <a:lstStyle/>
          <a:p>
            <a:r>
              <a:rPr kumimoji="1" lang="en-US" altLang="ja-JP" sz="1400" dirty="0"/>
              <a:t>*:</a:t>
            </a:r>
            <a:r>
              <a:rPr kumimoji="1" lang="ja-JP" altLang="en-US" sz="1400" dirty="0"/>
              <a:t>「</a:t>
            </a:r>
            <a:r>
              <a:rPr kumimoji="1" lang="en-US" altLang="ja-JP" sz="1400" dirty="0"/>
              <a:t> ISO/IEC 29100 </a:t>
            </a:r>
            <a:r>
              <a:rPr kumimoji="1" lang="ja-JP" altLang="en-US" sz="1400" dirty="0"/>
              <a:t>アクターとその役割定義」（</a:t>
            </a:r>
            <a:r>
              <a:rPr kumimoji="1" lang="en-US" altLang="ja-JP" sz="1400" dirty="0"/>
              <a:t>P12</a:t>
            </a:r>
            <a:r>
              <a:rPr kumimoji="1" lang="ja-JP" altLang="en-US" sz="1400" dirty="0"/>
              <a:t>、</a:t>
            </a:r>
            <a:r>
              <a:rPr kumimoji="1" lang="en-US" altLang="ja-JP" sz="1400" dirty="0"/>
              <a:t>P13</a:t>
            </a:r>
            <a:r>
              <a:rPr kumimoji="1" lang="ja-JP" altLang="en-US" sz="1400" dirty="0"/>
              <a:t>）を参照のこと</a:t>
            </a:r>
          </a:p>
        </p:txBody>
      </p:sp>
    </p:spTree>
    <p:extLst>
      <p:ext uri="{BB962C8B-B14F-4D97-AF65-F5344CB8AC3E}">
        <p14:creationId xmlns:p14="http://schemas.microsoft.com/office/powerpoint/2010/main" val="304989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080E0F5-7697-AB41-92EA-6A8DA7CC10D5}"/>
              </a:ext>
            </a:extLst>
          </p:cNvPr>
          <p:cNvSpPr>
            <a:spLocks noGrp="1"/>
          </p:cNvSpPr>
          <p:nvPr>
            <p:ph type="title"/>
          </p:nvPr>
        </p:nvSpPr>
        <p:spPr>
          <a:xfrm>
            <a:off x="277962" y="262879"/>
            <a:ext cx="7886700" cy="604271"/>
          </a:xfrm>
        </p:spPr>
        <p:txBody>
          <a:bodyPr>
            <a:normAutofit/>
          </a:bodyPr>
          <a:lstStyle/>
          <a:p>
            <a:r>
              <a:rPr lang="en-US" altLang="ja-JP" sz="2700"/>
              <a:t>2. </a:t>
            </a:r>
            <a:r>
              <a:rPr lang="ja-JP" altLang="en-US" sz="2700"/>
              <a:t>ビジネス関係</a:t>
            </a:r>
            <a:endParaRPr lang="ja-JP" altLang="en-US" sz="2700" strike="sngStrike"/>
          </a:p>
        </p:txBody>
      </p:sp>
      <p:sp>
        <p:nvSpPr>
          <p:cNvPr id="2" name="テキスト ボックス 1">
            <a:extLst>
              <a:ext uri="{FF2B5EF4-FFF2-40B4-BE49-F238E27FC236}">
                <a16:creationId xmlns:a16="http://schemas.microsoft.com/office/drawing/2014/main" id="{299626BA-ABC1-4168-A68C-4B2CEDE73AAC}"/>
              </a:ext>
            </a:extLst>
          </p:cNvPr>
          <p:cNvSpPr txBox="1"/>
          <p:nvPr/>
        </p:nvSpPr>
        <p:spPr>
          <a:xfrm>
            <a:off x="370163" y="985125"/>
            <a:ext cx="7886700" cy="369332"/>
          </a:xfrm>
          <a:prstGeom prst="rect">
            <a:avLst/>
          </a:prstGeom>
          <a:noFill/>
        </p:spPr>
        <p:txBody>
          <a:bodyPr wrap="square" rtlCol="0">
            <a:spAutoFit/>
          </a:bodyPr>
          <a:lstStyle/>
          <a:p>
            <a:r>
              <a:rPr lang="ja-JP" altLang="en-US"/>
              <a:t>目的：関与する個人、事業者間のビジネス関係（契約など）を明確化する</a:t>
            </a:r>
            <a:endParaRPr kumimoji="1" lang="ja-JP" altLang="en-US"/>
          </a:p>
        </p:txBody>
      </p:sp>
      <p:sp>
        <p:nvSpPr>
          <p:cNvPr id="9" name="スライド番号プレースホルダー 8">
            <a:extLst>
              <a:ext uri="{FF2B5EF4-FFF2-40B4-BE49-F238E27FC236}">
                <a16:creationId xmlns:a16="http://schemas.microsoft.com/office/drawing/2014/main" id="{27BCC154-F96B-4DD1-A76F-8847F792BB31}"/>
              </a:ext>
            </a:extLst>
          </p:cNvPr>
          <p:cNvSpPr>
            <a:spLocks noGrp="1"/>
          </p:cNvSpPr>
          <p:nvPr>
            <p:ph type="sldNum" sz="quarter" idx="12"/>
          </p:nvPr>
        </p:nvSpPr>
        <p:spPr/>
        <p:txBody>
          <a:bodyPr/>
          <a:lstStyle/>
          <a:p>
            <a:fld id="{A6F093FB-283C-4942-8FB9-6751A9D2A87D}" type="slidenum">
              <a:rPr kumimoji="1" lang="ja-JP" altLang="en-US" smtClean="0"/>
              <a:pPr/>
              <a:t>5</a:t>
            </a:fld>
            <a:endParaRPr kumimoji="1" lang="ja-JP" altLang="en-US"/>
          </a:p>
        </p:txBody>
      </p:sp>
    </p:spTree>
    <p:extLst>
      <p:ext uri="{BB962C8B-B14F-4D97-AF65-F5344CB8AC3E}">
        <p14:creationId xmlns:p14="http://schemas.microsoft.com/office/powerpoint/2010/main" val="345896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080E0F5-7697-AB41-92EA-6A8DA7CC10D5}"/>
              </a:ext>
            </a:extLst>
          </p:cNvPr>
          <p:cNvSpPr>
            <a:spLocks noGrp="1"/>
          </p:cNvSpPr>
          <p:nvPr>
            <p:ph type="title"/>
          </p:nvPr>
        </p:nvSpPr>
        <p:spPr>
          <a:xfrm>
            <a:off x="72552" y="283807"/>
            <a:ext cx="7886700" cy="604271"/>
          </a:xfrm>
        </p:spPr>
        <p:txBody>
          <a:bodyPr>
            <a:normAutofit/>
          </a:bodyPr>
          <a:lstStyle/>
          <a:p>
            <a:r>
              <a:rPr lang="en-US" altLang="ja-JP" sz="2700"/>
              <a:t>3. </a:t>
            </a:r>
            <a:r>
              <a:rPr lang="ja-JP" altLang="en-US" sz="2700"/>
              <a:t>データリソースマップ</a:t>
            </a:r>
            <a:endParaRPr lang="ja-JP" altLang="en-US" sz="2700" strike="sngStrike"/>
          </a:p>
        </p:txBody>
      </p:sp>
      <p:sp>
        <p:nvSpPr>
          <p:cNvPr id="7" name="テキスト ボックス 6">
            <a:extLst>
              <a:ext uri="{FF2B5EF4-FFF2-40B4-BE49-F238E27FC236}">
                <a16:creationId xmlns:a16="http://schemas.microsoft.com/office/drawing/2014/main" id="{E5C7F828-C7C2-4C2D-964C-CC18FA7B9173}"/>
              </a:ext>
            </a:extLst>
          </p:cNvPr>
          <p:cNvSpPr txBox="1"/>
          <p:nvPr/>
        </p:nvSpPr>
        <p:spPr>
          <a:xfrm>
            <a:off x="106338" y="841225"/>
            <a:ext cx="8868104" cy="923330"/>
          </a:xfrm>
          <a:prstGeom prst="rect">
            <a:avLst/>
          </a:prstGeom>
          <a:noFill/>
        </p:spPr>
        <p:txBody>
          <a:bodyPr wrap="square" rtlCol="0">
            <a:spAutoFit/>
          </a:bodyPr>
          <a:lstStyle/>
          <a:p>
            <a:r>
              <a:rPr lang="ja-JP" altLang="en-US"/>
              <a:t>目的：パーソナルデータを含むデータセットがどこに存在するのかを明確にする。事業遂行する上で、セキュリティを確保すべき箇所や、インシデント発生時の影響範囲、事業譲渡や事業終了などに伴う処理範囲を明確に把握する。</a:t>
            </a:r>
            <a:endParaRPr kumimoji="1" lang="ja-JP" altLang="en-US"/>
          </a:p>
        </p:txBody>
      </p:sp>
      <p:sp>
        <p:nvSpPr>
          <p:cNvPr id="6" name="スライド番号プレースホルダー 5">
            <a:extLst>
              <a:ext uri="{FF2B5EF4-FFF2-40B4-BE49-F238E27FC236}">
                <a16:creationId xmlns:a16="http://schemas.microsoft.com/office/drawing/2014/main" id="{FE0D3015-C5EC-460B-93F4-A2152D586BF7}"/>
              </a:ext>
            </a:extLst>
          </p:cNvPr>
          <p:cNvSpPr>
            <a:spLocks noGrp="1"/>
          </p:cNvSpPr>
          <p:nvPr>
            <p:ph type="sldNum" sz="quarter" idx="12"/>
          </p:nvPr>
        </p:nvSpPr>
        <p:spPr/>
        <p:txBody>
          <a:bodyPr/>
          <a:lstStyle/>
          <a:p>
            <a:fld id="{A6F093FB-283C-4942-8FB9-6751A9D2A87D}" type="slidenum">
              <a:rPr kumimoji="1" lang="ja-JP" altLang="en-US" smtClean="0"/>
              <a:pPr/>
              <a:t>6</a:t>
            </a:fld>
            <a:endParaRPr kumimoji="1" lang="ja-JP" altLang="en-US"/>
          </a:p>
        </p:txBody>
      </p:sp>
    </p:spTree>
    <p:extLst>
      <p:ext uri="{BB962C8B-B14F-4D97-AF65-F5344CB8AC3E}">
        <p14:creationId xmlns:p14="http://schemas.microsoft.com/office/powerpoint/2010/main" val="366330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080E0F5-7697-AB41-92EA-6A8DA7CC10D5}"/>
              </a:ext>
            </a:extLst>
          </p:cNvPr>
          <p:cNvSpPr>
            <a:spLocks noGrp="1"/>
          </p:cNvSpPr>
          <p:nvPr>
            <p:ph type="title"/>
          </p:nvPr>
        </p:nvSpPr>
        <p:spPr>
          <a:xfrm>
            <a:off x="171450" y="209969"/>
            <a:ext cx="7886700" cy="604271"/>
          </a:xfrm>
        </p:spPr>
        <p:txBody>
          <a:bodyPr>
            <a:normAutofit/>
          </a:bodyPr>
          <a:lstStyle/>
          <a:p>
            <a:r>
              <a:rPr lang="en-US" altLang="ja-JP" sz="2700" dirty="0"/>
              <a:t>4. </a:t>
            </a:r>
            <a:r>
              <a:rPr lang="ja-JP" altLang="en-US" sz="2700" dirty="0"/>
              <a:t>トラストリソースマップ</a:t>
            </a:r>
            <a:endParaRPr lang="ja-JP" altLang="en-US" sz="2700" strike="sngStrike" dirty="0"/>
          </a:p>
        </p:txBody>
      </p:sp>
      <p:sp>
        <p:nvSpPr>
          <p:cNvPr id="2" name="テキスト ボックス 1">
            <a:extLst>
              <a:ext uri="{FF2B5EF4-FFF2-40B4-BE49-F238E27FC236}">
                <a16:creationId xmlns:a16="http://schemas.microsoft.com/office/drawing/2014/main" id="{F4D16E7F-C7C1-485B-8CE2-9693A3358427}"/>
              </a:ext>
            </a:extLst>
          </p:cNvPr>
          <p:cNvSpPr txBox="1"/>
          <p:nvPr/>
        </p:nvSpPr>
        <p:spPr>
          <a:xfrm>
            <a:off x="148662" y="996948"/>
            <a:ext cx="6073797" cy="646331"/>
          </a:xfrm>
          <a:prstGeom prst="rect">
            <a:avLst/>
          </a:prstGeom>
          <a:noFill/>
        </p:spPr>
        <p:txBody>
          <a:bodyPr wrap="square" rtlCol="0">
            <a:spAutoFit/>
          </a:bodyPr>
          <a:lstStyle/>
          <a:p>
            <a:r>
              <a:rPr kumimoji="1" lang="ja-JP" altLang="en-US"/>
              <a:t>目的：</a:t>
            </a:r>
            <a:r>
              <a:rPr lang="ja-JP" altLang="en-US"/>
              <a:t>関係者間の認証・認可の関係を明らかにする</a:t>
            </a:r>
            <a:endParaRPr lang="en-US" altLang="ja-JP"/>
          </a:p>
          <a:p>
            <a:endParaRPr kumimoji="1" lang="ja-JP" altLang="en-US"/>
          </a:p>
        </p:txBody>
      </p:sp>
      <p:sp>
        <p:nvSpPr>
          <p:cNvPr id="3" name="スライド番号プレースホルダー 2">
            <a:extLst>
              <a:ext uri="{FF2B5EF4-FFF2-40B4-BE49-F238E27FC236}">
                <a16:creationId xmlns:a16="http://schemas.microsoft.com/office/drawing/2014/main" id="{C8EBBCB1-2C66-413B-9393-0E670619B3F3}"/>
              </a:ext>
            </a:extLst>
          </p:cNvPr>
          <p:cNvSpPr>
            <a:spLocks noGrp="1"/>
          </p:cNvSpPr>
          <p:nvPr>
            <p:ph type="sldNum" sz="quarter" idx="12"/>
          </p:nvPr>
        </p:nvSpPr>
        <p:spPr/>
        <p:txBody>
          <a:bodyPr/>
          <a:lstStyle/>
          <a:p>
            <a:fld id="{A6F093FB-283C-4942-8FB9-6751A9D2A87D}" type="slidenum">
              <a:rPr kumimoji="1" lang="ja-JP" altLang="en-US" smtClean="0"/>
              <a:pPr/>
              <a:t>7</a:t>
            </a:fld>
            <a:endParaRPr kumimoji="1" lang="ja-JP" altLang="en-US"/>
          </a:p>
        </p:txBody>
      </p:sp>
    </p:spTree>
    <p:extLst>
      <p:ext uri="{BB962C8B-B14F-4D97-AF65-F5344CB8AC3E}">
        <p14:creationId xmlns:p14="http://schemas.microsoft.com/office/powerpoint/2010/main" val="99163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324DED-8AF5-394C-ACA2-7A8C85D2FC54}"/>
              </a:ext>
            </a:extLst>
          </p:cNvPr>
          <p:cNvSpPr>
            <a:spLocks noGrp="1"/>
          </p:cNvSpPr>
          <p:nvPr>
            <p:ph type="title"/>
          </p:nvPr>
        </p:nvSpPr>
        <p:spPr>
          <a:xfrm>
            <a:off x="-8238" y="531181"/>
            <a:ext cx="7448843" cy="253766"/>
          </a:xfrm>
        </p:spPr>
        <p:txBody>
          <a:bodyPr>
            <a:normAutofit fontScale="90000"/>
          </a:bodyPr>
          <a:lstStyle/>
          <a:p>
            <a:r>
              <a:rPr kumimoji="1" lang="en-US" altLang="ja-JP"/>
              <a:t>5. </a:t>
            </a:r>
            <a:r>
              <a:rPr kumimoji="1" lang="ja-JP" altLang="en-US"/>
              <a:t>データフローシーケンス</a:t>
            </a:r>
          </a:p>
        </p:txBody>
      </p:sp>
      <p:sp>
        <p:nvSpPr>
          <p:cNvPr id="3" name="テキスト ボックス 2">
            <a:extLst>
              <a:ext uri="{FF2B5EF4-FFF2-40B4-BE49-F238E27FC236}">
                <a16:creationId xmlns:a16="http://schemas.microsoft.com/office/drawing/2014/main" id="{DE5986E1-E9E8-43DE-B034-833F02322F99}"/>
              </a:ext>
            </a:extLst>
          </p:cNvPr>
          <p:cNvSpPr txBox="1"/>
          <p:nvPr/>
        </p:nvSpPr>
        <p:spPr>
          <a:xfrm>
            <a:off x="64454" y="1016459"/>
            <a:ext cx="9179829" cy="646331"/>
          </a:xfrm>
          <a:prstGeom prst="rect">
            <a:avLst/>
          </a:prstGeom>
          <a:noFill/>
        </p:spPr>
        <p:txBody>
          <a:bodyPr wrap="square" rtlCol="0">
            <a:spAutoFit/>
          </a:bodyPr>
          <a:lstStyle/>
          <a:p>
            <a:r>
              <a:rPr lang="ja-JP" altLang="en-US" dirty="0"/>
              <a:t>目的：関係者間でのデータセットの移動、処理フローを明確化する</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032E66E-B3FA-447C-8DB8-12A5F3B192FB}"/>
              </a:ext>
            </a:extLst>
          </p:cNvPr>
          <p:cNvSpPr>
            <a:spLocks noGrp="1"/>
          </p:cNvSpPr>
          <p:nvPr>
            <p:ph type="sldNum" sz="quarter" idx="12"/>
          </p:nvPr>
        </p:nvSpPr>
        <p:spPr/>
        <p:txBody>
          <a:bodyPr/>
          <a:lstStyle/>
          <a:p>
            <a:fld id="{A6F093FB-283C-4942-8FB9-6751A9D2A87D}" type="slidenum">
              <a:rPr kumimoji="1" lang="ja-JP" altLang="en-US" smtClean="0"/>
              <a:pPr/>
              <a:t>8</a:t>
            </a:fld>
            <a:endParaRPr kumimoji="1" lang="ja-JP" altLang="en-US"/>
          </a:p>
        </p:txBody>
      </p:sp>
    </p:spTree>
    <p:extLst>
      <p:ext uri="{BB962C8B-B14F-4D97-AF65-F5344CB8AC3E}">
        <p14:creationId xmlns:p14="http://schemas.microsoft.com/office/powerpoint/2010/main" val="332421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76E47-990C-C34A-B0C1-0A1454DF36B3}"/>
              </a:ext>
            </a:extLst>
          </p:cNvPr>
          <p:cNvSpPr>
            <a:spLocks noGrp="1"/>
          </p:cNvSpPr>
          <p:nvPr>
            <p:ph type="title"/>
          </p:nvPr>
        </p:nvSpPr>
        <p:spPr>
          <a:xfrm>
            <a:off x="171450" y="322997"/>
            <a:ext cx="7886700" cy="501409"/>
          </a:xfrm>
        </p:spPr>
        <p:txBody>
          <a:bodyPr>
            <a:normAutofit fontScale="90000"/>
          </a:bodyPr>
          <a:lstStyle/>
          <a:p>
            <a:r>
              <a:rPr kumimoji="1" lang="en-US" altLang="ja-JP"/>
              <a:t>6. </a:t>
            </a:r>
            <a:r>
              <a:rPr kumimoji="1" lang="ja-JP" altLang="en-US"/>
              <a:t>法制関係図</a:t>
            </a:r>
          </a:p>
        </p:txBody>
      </p:sp>
      <p:graphicFrame>
        <p:nvGraphicFramePr>
          <p:cNvPr id="4" name="表 3">
            <a:extLst>
              <a:ext uri="{FF2B5EF4-FFF2-40B4-BE49-F238E27FC236}">
                <a16:creationId xmlns:a16="http://schemas.microsoft.com/office/drawing/2014/main" id="{97A2F055-D8F5-6E42-B6F5-CDB2BD0691A2}"/>
              </a:ext>
            </a:extLst>
          </p:cNvPr>
          <p:cNvGraphicFramePr>
            <a:graphicFrameLocks noGrp="1"/>
          </p:cNvGraphicFramePr>
          <p:nvPr>
            <p:extLst>
              <p:ext uri="{D42A27DB-BD31-4B8C-83A1-F6EECF244321}">
                <p14:modId xmlns:p14="http://schemas.microsoft.com/office/powerpoint/2010/main" val="3177502404"/>
              </p:ext>
            </p:extLst>
          </p:nvPr>
        </p:nvGraphicFramePr>
        <p:xfrm>
          <a:off x="310376" y="1892546"/>
          <a:ext cx="8523248" cy="2929890"/>
        </p:xfrm>
        <a:graphic>
          <a:graphicData uri="http://schemas.openxmlformats.org/drawingml/2006/table">
            <a:tbl>
              <a:tblPr firstRow="1" bandRow="1">
                <a:tableStyleId>{5C22544A-7EE6-4342-B048-85BDC9FD1C3A}</a:tableStyleId>
              </a:tblPr>
              <a:tblGrid>
                <a:gridCol w="1107500">
                  <a:extLst>
                    <a:ext uri="{9D8B030D-6E8A-4147-A177-3AD203B41FA5}">
                      <a16:colId xmlns:a16="http://schemas.microsoft.com/office/drawing/2014/main" val="3272868313"/>
                    </a:ext>
                  </a:extLst>
                </a:gridCol>
                <a:gridCol w="1286483">
                  <a:extLst>
                    <a:ext uri="{9D8B030D-6E8A-4147-A177-3AD203B41FA5}">
                      <a16:colId xmlns:a16="http://schemas.microsoft.com/office/drawing/2014/main" val="1393614103"/>
                    </a:ext>
                  </a:extLst>
                </a:gridCol>
                <a:gridCol w="1199201">
                  <a:extLst>
                    <a:ext uri="{9D8B030D-6E8A-4147-A177-3AD203B41FA5}">
                      <a16:colId xmlns:a16="http://schemas.microsoft.com/office/drawing/2014/main" val="2072711906"/>
                    </a:ext>
                  </a:extLst>
                </a:gridCol>
                <a:gridCol w="1424730">
                  <a:extLst>
                    <a:ext uri="{9D8B030D-6E8A-4147-A177-3AD203B41FA5}">
                      <a16:colId xmlns:a16="http://schemas.microsoft.com/office/drawing/2014/main" val="1300878533"/>
                    </a:ext>
                  </a:extLst>
                </a:gridCol>
                <a:gridCol w="1343412">
                  <a:extLst>
                    <a:ext uri="{9D8B030D-6E8A-4147-A177-3AD203B41FA5}">
                      <a16:colId xmlns:a16="http://schemas.microsoft.com/office/drawing/2014/main" val="1745752269"/>
                    </a:ext>
                  </a:extLst>
                </a:gridCol>
                <a:gridCol w="1074656">
                  <a:extLst>
                    <a:ext uri="{9D8B030D-6E8A-4147-A177-3AD203B41FA5}">
                      <a16:colId xmlns:a16="http://schemas.microsoft.com/office/drawing/2014/main" val="3276884402"/>
                    </a:ext>
                  </a:extLst>
                </a:gridCol>
                <a:gridCol w="1087266">
                  <a:extLst>
                    <a:ext uri="{9D8B030D-6E8A-4147-A177-3AD203B41FA5}">
                      <a16:colId xmlns:a16="http://schemas.microsoft.com/office/drawing/2014/main" val="694696667"/>
                    </a:ext>
                  </a:extLst>
                </a:gridCol>
              </a:tblGrid>
              <a:tr h="388620">
                <a:tc>
                  <a:txBody>
                    <a:bodyPr/>
                    <a:lstStyle/>
                    <a:p>
                      <a:endParaRPr kumimoji="1" lang="ja-JP" altLang="en-US" sz="1100"/>
                    </a:p>
                  </a:txBody>
                  <a:tcPr marL="68580" marR="68580" marT="34290" marB="34290"/>
                </a:tc>
                <a:tc>
                  <a:txBody>
                    <a:bodyPr/>
                    <a:lstStyle/>
                    <a:p>
                      <a:endParaRPr kumimoji="1" lang="ja-JP" altLang="en-US" sz="1100"/>
                    </a:p>
                  </a:txBody>
                  <a:tcPr marL="68580" marR="68580" marT="34290" marB="34290"/>
                </a:tc>
                <a:tc>
                  <a:txBody>
                    <a:bodyPr/>
                    <a:lstStyle/>
                    <a:p>
                      <a:endParaRPr kumimoji="1" lang="ja-JP" altLang="en-US" sz="1100"/>
                    </a:p>
                  </a:txBody>
                  <a:tcPr marL="68580" marR="68580" marT="34290" marB="34290"/>
                </a:tc>
                <a:tc>
                  <a:txBody>
                    <a:bodyPr/>
                    <a:lstStyle/>
                    <a:p>
                      <a:endParaRPr kumimoji="1" lang="ja-JP" altLang="en-US" sz="1100"/>
                    </a:p>
                  </a:txBody>
                  <a:tcPr marL="68580" marR="68580" marT="34290" marB="34290"/>
                </a:tc>
                <a:tc>
                  <a:txBody>
                    <a:bodyPr/>
                    <a:lstStyle/>
                    <a:p>
                      <a:pPr lvl="0">
                        <a:buNone/>
                      </a:pPr>
                      <a:endParaRPr kumimoji="1" lang="en-US" altLang="ja-JP" sz="1100" b="1" i="0" u="none" strike="noStrike" noProof="0">
                        <a:solidFill>
                          <a:schemeClr val="bg1"/>
                        </a:solidFill>
                        <a:latin typeface="游ゴシック"/>
                        <a:ea typeface="游ゴシック"/>
                      </a:endParaRPr>
                    </a:p>
                  </a:txBody>
                  <a:tcPr marL="68580" marR="68580" marT="34290" marB="34290"/>
                </a:tc>
                <a:tc>
                  <a:txBody>
                    <a:bodyPr/>
                    <a:lstStyle/>
                    <a:p>
                      <a:endParaRPr kumimoji="1" lang="ja-JP" altLang="en-US" sz="1100"/>
                    </a:p>
                  </a:txBody>
                  <a:tcPr marL="68580" marR="68580" marT="34290" marB="34290"/>
                </a:tc>
                <a:tc>
                  <a:txBody>
                    <a:bodyPr/>
                    <a:lstStyle/>
                    <a:p>
                      <a:endParaRPr kumimoji="1" lang="ja-JP" altLang="en-US" sz="1100"/>
                    </a:p>
                  </a:txBody>
                  <a:tcPr marL="68580" marR="68580" marT="34290" marB="34290"/>
                </a:tc>
                <a:extLst>
                  <a:ext uri="{0D108BD9-81ED-4DB2-BD59-A6C34878D82A}">
                    <a16:rowId xmlns:a16="http://schemas.microsoft.com/office/drawing/2014/main" val="606838064"/>
                  </a:ext>
                </a:extLst>
              </a:tr>
              <a:tr h="548640">
                <a:tc>
                  <a:txBody>
                    <a:bodyPr/>
                    <a:lstStyle/>
                    <a:p>
                      <a:endParaRPr kumimoji="1" lang="ja-JP" altLang="en-US" sz="1100"/>
                    </a:p>
                  </a:txBody>
                  <a:tcPr marL="68580" marR="68580" marT="34290" marB="34290"/>
                </a:tc>
                <a:tc>
                  <a:txBody>
                    <a:bodyPr/>
                    <a:lstStyle/>
                    <a:p>
                      <a:r>
                        <a:rPr kumimoji="1" lang="en-US" altLang="ja-JP" sz="1100"/>
                        <a:t>NA</a:t>
                      </a:r>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chemeClr val="tx1"/>
                        </a:solidFill>
                      </a:endParaRPr>
                    </a:p>
                  </a:txBody>
                  <a:tcPr marL="68580" marR="68580" marT="34290" marB="34290"/>
                </a:tc>
                <a:tc>
                  <a:txBody>
                    <a:bodyPr/>
                    <a:lstStyle/>
                    <a:p>
                      <a:pPr lvl="0">
                        <a:buNone/>
                      </a:pPr>
                      <a:endParaRPr kumimoji="1" lang="ja-JP" altLang="en-US" sz="1100">
                        <a:solidFill>
                          <a:schemeClr val="tx1"/>
                        </a:solidFill>
                      </a:endParaRPr>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solidFill>
                          <a:schemeClr val="tx1"/>
                        </a:solidFill>
                      </a:endParaRPr>
                    </a:p>
                  </a:txBody>
                  <a:tcPr marL="68580" marR="68580" marT="34290" marB="34290"/>
                </a:tc>
                <a:extLst>
                  <a:ext uri="{0D108BD9-81ED-4DB2-BD59-A6C34878D82A}">
                    <a16:rowId xmlns:a16="http://schemas.microsoft.com/office/drawing/2014/main" val="1967429089"/>
                  </a:ext>
                </a:extLst>
              </a:tr>
              <a:tr h="388620">
                <a:tc>
                  <a:txBody>
                    <a:bodyPr/>
                    <a:lstStyle/>
                    <a:p>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r>
                        <a:rPr kumimoji="1" lang="en-US" altLang="ja-JP" sz="1100">
                          <a:solidFill>
                            <a:schemeClr val="tx1"/>
                          </a:solidFill>
                        </a:rPr>
                        <a:t>NA</a:t>
                      </a:r>
                      <a:endParaRPr kumimoji="1" lang="ja-JP" altLang="en-US" sz="1100">
                        <a:solidFill>
                          <a:schemeClr val="tx1"/>
                        </a:solidFill>
                      </a:endParaRPr>
                    </a:p>
                  </a:txBody>
                  <a:tcPr marL="68580" marR="68580" marT="34290" marB="34290"/>
                </a:tc>
                <a:tc>
                  <a:txBody>
                    <a:bodyPr/>
                    <a:lstStyle/>
                    <a:p>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solidFill>
                          <a:schemeClr val="tx1"/>
                        </a:solidFill>
                      </a:endParaRPr>
                    </a:p>
                  </a:txBody>
                  <a:tcPr marL="68580" marR="68580" marT="34290" marB="34290"/>
                </a:tc>
                <a:extLst>
                  <a:ext uri="{0D108BD9-81ED-4DB2-BD59-A6C34878D82A}">
                    <a16:rowId xmlns:a16="http://schemas.microsoft.com/office/drawing/2014/main" val="3495228741"/>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chemeClr val="tx1"/>
                        </a:solidFill>
                      </a:endParaRPr>
                    </a:p>
                  </a:txBody>
                  <a:tcPr marL="68580" marR="68580" marT="34290" marB="34290"/>
                </a:tc>
                <a:tc>
                  <a:txBody>
                    <a:bodyPr/>
                    <a:lstStyle/>
                    <a:p>
                      <a:endParaRPr kumimoji="1" lang="ja-JP" altLang="en-US" sz="1100"/>
                    </a:p>
                  </a:txBody>
                  <a:tcPr marL="68580" marR="68580" marT="34290" marB="34290"/>
                </a:tc>
                <a:tc>
                  <a:txBody>
                    <a:bodyPr/>
                    <a:lstStyle/>
                    <a:p>
                      <a:r>
                        <a:rPr kumimoji="1" lang="en-US" altLang="ja-JP" sz="1100">
                          <a:solidFill>
                            <a:schemeClr val="tx1"/>
                          </a:solidFill>
                        </a:rPr>
                        <a:t>NA</a:t>
                      </a:r>
                      <a:endParaRPr kumimoji="1" lang="ja-JP" altLang="en-US" sz="1100">
                        <a:solidFill>
                          <a:schemeClr val="tx1"/>
                        </a:solidFill>
                      </a:endParaRPr>
                    </a:p>
                  </a:txBody>
                  <a:tcPr marL="68580" marR="68580" marT="34290" marB="34290"/>
                </a:tc>
                <a:tc>
                  <a:txBody>
                    <a:bodyPr/>
                    <a:lstStyle/>
                    <a:p>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solidFill>
                          <a:schemeClr val="tx1"/>
                        </a:solidFill>
                      </a:endParaRPr>
                    </a:p>
                  </a:txBody>
                  <a:tcPr marL="68580" marR="68580" marT="34290" marB="34290"/>
                </a:tc>
                <a:extLst>
                  <a:ext uri="{0D108BD9-81ED-4DB2-BD59-A6C34878D82A}">
                    <a16:rowId xmlns:a16="http://schemas.microsoft.com/office/drawing/2014/main" val="4064222840"/>
                  </a:ext>
                </a:extLst>
              </a:tr>
              <a:tr h="388620">
                <a:tc>
                  <a:txBody>
                    <a:bodyPr/>
                    <a:lstStyle/>
                    <a:p>
                      <a:pPr marL="0" lvl="0" indent="0" algn="l" defTabSz="914400">
                        <a:lnSpc>
                          <a:spcPct val="100000"/>
                        </a:lnSpc>
                        <a:spcBef>
                          <a:spcPts val="0"/>
                        </a:spcBef>
                        <a:spcAft>
                          <a:spcPts val="0"/>
                        </a:spcAft>
                        <a:buClrTx/>
                        <a:buSzTx/>
                        <a:buNone/>
                        <a:tabLst/>
                        <a:defRPr/>
                      </a:pPr>
                      <a:endParaRPr kumimoji="1" lang="en-US" sz="1100" b="0" i="0" u="none" strike="noStrike" noProof="0">
                        <a:solidFill>
                          <a:schemeClr val="tx1"/>
                        </a:solidFill>
                        <a:latin typeface="游ゴシック"/>
                      </a:endParaRPr>
                    </a:p>
                  </a:txBody>
                  <a:tcPr marL="68580" marR="68580" marT="34290" marB="34290"/>
                </a:tc>
                <a:tc>
                  <a:txBody>
                    <a:bodyPr/>
                    <a:lstStyle/>
                    <a:p>
                      <a:pPr lvl="0">
                        <a:buNone/>
                      </a:pPr>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p>
                  </a:txBody>
                  <a:tcPr marL="68580" marR="68580" marT="34290" marB="34290"/>
                </a:tc>
                <a:tc>
                  <a:txBody>
                    <a:bodyPr/>
                    <a:lstStyle/>
                    <a:p>
                      <a:pPr lvl="0">
                        <a:buNone/>
                      </a:pPr>
                      <a:r>
                        <a:rPr kumimoji="1" lang="en-US" altLang="ja-JP" sz="1100"/>
                        <a:t>NA</a:t>
                      </a:r>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solidFill>
                          <a:schemeClr val="tx1"/>
                        </a:solidFill>
                      </a:endParaRPr>
                    </a:p>
                  </a:txBody>
                  <a:tcPr marL="68580" marR="68580" marT="34290" marB="34290"/>
                </a:tc>
                <a:extLst>
                  <a:ext uri="{0D108BD9-81ED-4DB2-BD59-A6C34878D82A}">
                    <a16:rowId xmlns:a16="http://schemas.microsoft.com/office/drawing/2014/main" val="2762771719"/>
                  </a:ext>
                </a:extLst>
              </a:tr>
              <a:tr h="388620">
                <a:tc>
                  <a:txBody>
                    <a:bodyPr/>
                    <a:lstStyle/>
                    <a:p>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p>
                  </a:txBody>
                  <a:tcPr marL="68580" marR="68580" marT="34290" marB="34290"/>
                </a:tc>
                <a:tc>
                  <a:txBody>
                    <a:bodyPr/>
                    <a:lstStyle/>
                    <a:p>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r>
                        <a:rPr kumimoji="1" lang="en-US" altLang="ja-JP" sz="1100"/>
                        <a:t>NA</a:t>
                      </a:r>
                      <a:endParaRPr kumimoji="1" lang="ja-JP" altLang="en-US" sz="1100"/>
                    </a:p>
                  </a:txBody>
                  <a:tcPr marL="68580" marR="68580" marT="34290" marB="34290"/>
                </a:tc>
                <a:tc>
                  <a:txBody>
                    <a:bodyPr/>
                    <a:lstStyle/>
                    <a:p>
                      <a:endParaRPr kumimoji="1" lang="ja-JP" altLang="en-US" sz="1100"/>
                    </a:p>
                  </a:txBody>
                  <a:tcPr marL="68580" marR="68580" marT="34290" marB="34290"/>
                </a:tc>
                <a:extLst>
                  <a:ext uri="{0D108BD9-81ED-4DB2-BD59-A6C34878D82A}">
                    <a16:rowId xmlns:a16="http://schemas.microsoft.com/office/drawing/2014/main" val="841235959"/>
                  </a:ext>
                </a:extLst>
              </a:tr>
              <a:tr h="278130">
                <a:tc>
                  <a:txBody>
                    <a:bodyPr/>
                    <a:lstStyle/>
                    <a:p>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p>
                  </a:txBody>
                  <a:tcPr marL="68580" marR="68580" marT="34290" marB="34290"/>
                </a:tc>
                <a:tc>
                  <a:txBody>
                    <a:bodyPr/>
                    <a:lstStyle/>
                    <a:p>
                      <a:endParaRPr kumimoji="1" lang="ja-JP" altLang="en-US" sz="1100"/>
                    </a:p>
                  </a:txBody>
                  <a:tcPr marL="68580" marR="68580" marT="34290" marB="34290"/>
                </a:tc>
                <a:tc>
                  <a:txBody>
                    <a:bodyPr/>
                    <a:lstStyle/>
                    <a:p>
                      <a:endParaRPr kumimoji="1" lang="ja-JP" altLang="en-US" sz="1100">
                        <a:solidFill>
                          <a:schemeClr val="tx1"/>
                        </a:solidFill>
                      </a:endParaRPr>
                    </a:p>
                  </a:txBody>
                  <a:tcPr marL="68580" marR="68580" marT="34290" marB="34290"/>
                </a:tc>
                <a:tc>
                  <a:txBody>
                    <a:bodyPr/>
                    <a:lstStyle/>
                    <a:p>
                      <a:endParaRPr kumimoji="1" lang="ja-JP" altLang="en-US" sz="1100"/>
                    </a:p>
                  </a:txBody>
                  <a:tcPr marL="68580" marR="68580" marT="34290" marB="34290"/>
                </a:tc>
                <a:tc>
                  <a:txBody>
                    <a:bodyPr/>
                    <a:lstStyle/>
                    <a:p>
                      <a:r>
                        <a:rPr kumimoji="1" lang="en-US" altLang="ja-JP" sz="1100"/>
                        <a:t>NA</a:t>
                      </a:r>
                      <a:endParaRPr kumimoji="1" lang="ja-JP" altLang="en-US" sz="1100"/>
                    </a:p>
                  </a:txBody>
                  <a:tcPr marL="68580" marR="68580" marT="34290" marB="34290"/>
                </a:tc>
                <a:extLst>
                  <a:ext uri="{0D108BD9-81ED-4DB2-BD59-A6C34878D82A}">
                    <a16:rowId xmlns:a16="http://schemas.microsoft.com/office/drawing/2014/main" val="2676389324"/>
                  </a:ext>
                </a:extLst>
              </a:tr>
            </a:tbl>
          </a:graphicData>
        </a:graphic>
      </p:graphicFrame>
      <p:sp>
        <p:nvSpPr>
          <p:cNvPr id="3" name="テキスト ボックス 2">
            <a:extLst>
              <a:ext uri="{FF2B5EF4-FFF2-40B4-BE49-F238E27FC236}">
                <a16:creationId xmlns:a16="http://schemas.microsoft.com/office/drawing/2014/main" id="{3205EF32-51DF-49F4-802C-F111ACF660FF}"/>
              </a:ext>
            </a:extLst>
          </p:cNvPr>
          <p:cNvSpPr txBox="1"/>
          <p:nvPr/>
        </p:nvSpPr>
        <p:spPr>
          <a:xfrm>
            <a:off x="270242" y="969216"/>
            <a:ext cx="8816608" cy="923330"/>
          </a:xfrm>
          <a:prstGeom prst="rect">
            <a:avLst/>
          </a:prstGeom>
          <a:noFill/>
        </p:spPr>
        <p:txBody>
          <a:bodyPr wrap="square" rtlCol="0">
            <a:spAutoFit/>
          </a:bodyPr>
          <a:lstStyle/>
          <a:p>
            <a:r>
              <a:rPr lang="ja-JP" altLang="en-US"/>
              <a:t>目的：各ステークホルダの事業ならびに相互の契約などにおいて、遵守すべき法制の範囲を明確にする</a:t>
            </a:r>
            <a:endParaRPr lang="en-US" altLang="ja-JP"/>
          </a:p>
          <a:p>
            <a:endParaRPr kumimoji="1" lang="ja-JP" altLang="en-US"/>
          </a:p>
        </p:txBody>
      </p:sp>
      <p:sp>
        <p:nvSpPr>
          <p:cNvPr id="5" name="スライド番号プレースホルダー 4">
            <a:extLst>
              <a:ext uri="{FF2B5EF4-FFF2-40B4-BE49-F238E27FC236}">
                <a16:creationId xmlns:a16="http://schemas.microsoft.com/office/drawing/2014/main" id="{6CAAE8B3-9C8B-4766-9343-254A423B3D65}"/>
              </a:ext>
            </a:extLst>
          </p:cNvPr>
          <p:cNvSpPr>
            <a:spLocks noGrp="1"/>
          </p:cNvSpPr>
          <p:nvPr>
            <p:ph type="sldNum" sz="quarter" idx="12"/>
          </p:nvPr>
        </p:nvSpPr>
        <p:spPr/>
        <p:txBody>
          <a:bodyPr/>
          <a:lstStyle/>
          <a:p>
            <a:fld id="{A6F093FB-283C-4942-8FB9-6751A9D2A87D}" type="slidenum">
              <a:rPr kumimoji="1" lang="ja-JP" altLang="en-US" smtClean="0"/>
              <a:pPr/>
              <a:t>9</a:t>
            </a:fld>
            <a:endParaRPr kumimoji="1" lang="ja-JP" altLang="en-US"/>
          </a:p>
        </p:txBody>
      </p:sp>
    </p:spTree>
    <p:extLst>
      <p:ext uri="{BB962C8B-B14F-4D97-AF65-F5344CB8AC3E}">
        <p14:creationId xmlns:p14="http://schemas.microsoft.com/office/powerpoint/2010/main" val="13956250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8082E57B839364CB1C049CC6035AE30" ma:contentTypeVersion="2" ma:contentTypeDescription="新しいドキュメントを作成します。" ma:contentTypeScope="" ma:versionID="491594cfc10dbbfbf066c995ea393556">
  <xsd:schema xmlns:xsd="http://www.w3.org/2001/XMLSchema" xmlns:xs="http://www.w3.org/2001/XMLSchema" xmlns:p="http://schemas.microsoft.com/office/2006/metadata/properties" xmlns:ns3="843db262-7f47-4a1b-8a96-c2a2733f0063" targetNamespace="http://schemas.microsoft.com/office/2006/metadata/properties" ma:root="true" ma:fieldsID="4ad87c5a91cf5a10152bbdbb8a9c34ed" ns3:_="">
    <xsd:import namespace="843db262-7f47-4a1b-8a96-c2a2733f006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db262-7f47-4a1b-8a96-c2a2733f0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B72F27-315C-4AAE-91D6-4046ED7DCF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3db262-7f47-4a1b-8a96-c2a2733f0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38C065-E168-4325-848C-DACD48FFE3F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D895019-5271-4B08-AE47-913750EBA1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50</TotalTime>
  <Words>1567</Words>
  <Application>Microsoft Office PowerPoint</Application>
  <PresentationFormat>画面に合わせる (4:3)</PresentationFormat>
  <Paragraphs>339</Paragraphs>
  <Slides>22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22</vt:i4>
      </vt:variant>
    </vt:vector>
  </HeadingPairs>
  <TitlesOfParts>
    <vt:vector size="33" baseType="lpstr">
      <vt:lpstr>Hiragino Kaku Gothic StdN W8</vt:lpstr>
      <vt:lpstr>メイリオ</vt:lpstr>
      <vt:lpstr>Yu Gothic</vt:lpstr>
      <vt:lpstr>Yu Gothic</vt:lpstr>
      <vt:lpstr>游ゴシック Medium</vt:lpstr>
      <vt:lpstr>Arial</vt:lpstr>
      <vt:lpstr>Calibri</vt:lpstr>
      <vt:lpstr>Calibri Light</vt:lpstr>
      <vt:lpstr>Times New Roman</vt:lpstr>
      <vt:lpstr>Wingdings</vt:lpstr>
      <vt:lpstr>Office テーマ</vt:lpstr>
      <vt:lpstr>ユースケースシナリオ テンプレート　 （初版） </vt:lpstr>
      <vt:lpstr>本書の位置づけ</vt:lpstr>
      <vt:lpstr>プロジェクト概要</vt:lpstr>
      <vt:lpstr>1. ステークホルダリスト</vt:lpstr>
      <vt:lpstr>2. ビジネス関係</vt:lpstr>
      <vt:lpstr>3. データリソースマップ</vt:lpstr>
      <vt:lpstr>4. トラストリソースマップ</vt:lpstr>
      <vt:lpstr>5. データフローシーケンス</vt:lpstr>
      <vt:lpstr>6. 法制関係図</vt:lpstr>
      <vt:lpstr>アイコン集</vt:lpstr>
      <vt:lpstr>アイコン集</vt:lpstr>
      <vt:lpstr>ISO/IEC 29100 アクターとその役割定義</vt:lpstr>
      <vt:lpstr>ISO/IEC 29100 PIIの移動</vt:lpstr>
      <vt:lpstr>ご参考）記載事例  ドライブレコーダビジネス事例</vt:lpstr>
      <vt:lpstr>プロジェクト概要</vt:lpstr>
      <vt:lpstr>1. ステークホルダリスト</vt:lpstr>
      <vt:lpstr>2. ビジネス関係</vt:lpstr>
      <vt:lpstr>3. データリソースマップ</vt:lpstr>
      <vt:lpstr>4. トラストリソースマップ</vt:lpstr>
      <vt:lpstr>5. データフローシーケンス</vt:lpstr>
      <vt:lpstr>6. 法制関係図</vt:lpstr>
      <vt:lpstr>EOF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Misaki Hishinuma</dc:creator>
  <cp:lastModifiedBy>山田勇</cp:lastModifiedBy>
  <cp:revision>9</cp:revision>
  <cp:lastPrinted>2019-09-04T03:06:54Z</cp:lastPrinted>
  <dcterms:created xsi:type="dcterms:W3CDTF">2017-11-13T09:38:30Z</dcterms:created>
  <dcterms:modified xsi:type="dcterms:W3CDTF">2020-08-02T23:58:48Z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0x010100B8082E57B839364CB1C049CC6035AE30</vt:lpwstr>
  </property>
</Properties>
</file>